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72" d="100"/>
          <a:sy n="72" d="100"/>
        </p:scale>
        <p:origin x="66" y="2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B88E7-835E-4CB1-A0C1-944BEB7B84D2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23FEF-0C7E-41A2-842C-9D881627B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23FEF-0C7E-41A2-842C-9D881627B1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7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14463" y="568028"/>
            <a:ext cx="2779487" cy="27886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1063" y="4698667"/>
            <a:ext cx="6986386" cy="449688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294216" y="4732858"/>
            <a:ext cx="821690" cy="821690"/>
          </a:xfrm>
          <a:custGeom>
            <a:avLst/>
            <a:gdLst/>
            <a:ahLst/>
            <a:cxnLst/>
            <a:rect l="l" t="t" r="r" b="b"/>
            <a:pathLst>
              <a:path w="821689" h="821689">
                <a:moveTo>
                  <a:pt x="410641" y="821282"/>
                </a:moveTo>
                <a:lnTo>
                  <a:pt x="362751" y="818519"/>
                </a:lnTo>
                <a:lnTo>
                  <a:pt x="316484" y="810436"/>
                </a:lnTo>
                <a:lnTo>
                  <a:pt x="272148" y="797342"/>
                </a:lnTo>
                <a:lnTo>
                  <a:pt x="230051" y="779544"/>
                </a:lnTo>
                <a:lnTo>
                  <a:pt x="190501" y="757350"/>
                </a:lnTo>
                <a:lnTo>
                  <a:pt x="153806" y="731068"/>
                </a:lnTo>
                <a:lnTo>
                  <a:pt x="120273" y="701008"/>
                </a:lnTo>
                <a:lnTo>
                  <a:pt x="90213" y="667476"/>
                </a:lnTo>
                <a:lnTo>
                  <a:pt x="63931" y="630780"/>
                </a:lnTo>
                <a:lnTo>
                  <a:pt x="41738" y="591230"/>
                </a:lnTo>
                <a:lnTo>
                  <a:pt x="23939" y="549133"/>
                </a:lnTo>
                <a:lnTo>
                  <a:pt x="10845" y="504797"/>
                </a:lnTo>
                <a:lnTo>
                  <a:pt x="2762" y="458530"/>
                </a:lnTo>
                <a:lnTo>
                  <a:pt x="0" y="410640"/>
                </a:lnTo>
                <a:lnTo>
                  <a:pt x="2762" y="362751"/>
                </a:lnTo>
                <a:lnTo>
                  <a:pt x="10845" y="316484"/>
                </a:lnTo>
                <a:lnTo>
                  <a:pt x="23939" y="272148"/>
                </a:lnTo>
                <a:lnTo>
                  <a:pt x="41738" y="230051"/>
                </a:lnTo>
                <a:lnTo>
                  <a:pt x="63931" y="190501"/>
                </a:lnTo>
                <a:lnTo>
                  <a:pt x="90213" y="153806"/>
                </a:lnTo>
                <a:lnTo>
                  <a:pt x="120273" y="120274"/>
                </a:lnTo>
                <a:lnTo>
                  <a:pt x="153806" y="90213"/>
                </a:lnTo>
                <a:lnTo>
                  <a:pt x="190501" y="63931"/>
                </a:lnTo>
                <a:lnTo>
                  <a:pt x="230051" y="41738"/>
                </a:lnTo>
                <a:lnTo>
                  <a:pt x="272148" y="23939"/>
                </a:lnTo>
                <a:lnTo>
                  <a:pt x="316484" y="10845"/>
                </a:lnTo>
                <a:lnTo>
                  <a:pt x="362751" y="2762"/>
                </a:lnTo>
                <a:lnTo>
                  <a:pt x="410641" y="0"/>
                </a:lnTo>
                <a:lnTo>
                  <a:pt x="458530" y="2762"/>
                </a:lnTo>
                <a:lnTo>
                  <a:pt x="504797" y="10845"/>
                </a:lnTo>
                <a:lnTo>
                  <a:pt x="549133" y="23939"/>
                </a:lnTo>
                <a:lnTo>
                  <a:pt x="591230" y="41738"/>
                </a:lnTo>
                <a:lnTo>
                  <a:pt x="630780" y="63931"/>
                </a:lnTo>
                <a:lnTo>
                  <a:pt x="667476" y="90213"/>
                </a:lnTo>
                <a:lnTo>
                  <a:pt x="701008" y="120274"/>
                </a:lnTo>
                <a:lnTo>
                  <a:pt x="731068" y="153806"/>
                </a:lnTo>
                <a:lnTo>
                  <a:pt x="757350" y="190501"/>
                </a:lnTo>
                <a:lnTo>
                  <a:pt x="779544" y="230051"/>
                </a:lnTo>
                <a:lnTo>
                  <a:pt x="797342" y="272148"/>
                </a:lnTo>
                <a:lnTo>
                  <a:pt x="810436" y="316484"/>
                </a:lnTo>
                <a:lnTo>
                  <a:pt x="818519" y="362751"/>
                </a:lnTo>
                <a:lnTo>
                  <a:pt x="821282" y="410640"/>
                </a:lnTo>
                <a:lnTo>
                  <a:pt x="818519" y="458530"/>
                </a:lnTo>
                <a:lnTo>
                  <a:pt x="810436" y="504797"/>
                </a:lnTo>
                <a:lnTo>
                  <a:pt x="797342" y="549133"/>
                </a:lnTo>
                <a:lnTo>
                  <a:pt x="779544" y="591230"/>
                </a:lnTo>
                <a:lnTo>
                  <a:pt x="757350" y="630780"/>
                </a:lnTo>
                <a:lnTo>
                  <a:pt x="731068" y="667476"/>
                </a:lnTo>
                <a:lnTo>
                  <a:pt x="701008" y="701008"/>
                </a:lnTo>
                <a:lnTo>
                  <a:pt x="667476" y="731068"/>
                </a:lnTo>
                <a:lnTo>
                  <a:pt x="630780" y="757350"/>
                </a:lnTo>
                <a:lnTo>
                  <a:pt x="591230" y="779544"/>
                </a:lnTo>
                <a:lnTo>
                  <a:pt x="549133" y="797342"/>
                </a:lnTo>
                <a:lnTo>
                  <a:pt x="504797" y="810436"/>
                </a:lnTo>
                <a:lnTo>
                  <a:pt x="458530" y="818519"/>
                </a:lnTo>
                <a:lnTo>
                  <a:pt x="410641" y="821282"/>
                </a:lnTo>
                <a:close/>
              </a:path>
            </a:pathLst>
          </a:custGeom>
          <a:solidFill>
            <a:srgbClr val="0A0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94216" y="7135285"/>
            <a:ext cx="821690" cy="821690"/>
          </a:xfrm>
          <a:custGeom>
            <a:avLst/>
            <a:gdLst/>
            <a:ahLst/>
            <a:cxnLst/>
            <a:rect l="l" t="t" r="r" b="b"/>
            <a:pathLst>
              <a:path w="821689" h="821690">
                <a:moveTo>
                  <a:pt x="410641" y="821281"/>
                </a:moveTo>
                <a:lnTo>
                  <a:pt x="362751" y="818519"/>
                </a:lnTo>
                <a:lnTo>
                  <a:pt x="316484" y="810436"/>
                </a:lnTo>
                <a:lnTo>
                  <a:pt x="272148" y="797341"/>
                </a:lnTo>
                <a:lnTo>
                  <a:pt x="230051" y="779543"/>
                </a:lnTo>
                <a:lnTo>
                  <a:pt x="190501" y="757349"/>
                </a:lnTo>
                <a:lnTo>
                  <a:pt x="153806" y="731068"/>
                </a:lnTo>
                <a:lnTo>
                  <a:pt x="120273" y="701007"/>
                </a:lnTo>
                <a:lnTo>
                  <a:pt x="90213" y="667475"/>
                </a:lnTo>
                <a:lnTo>
                  <a:pt x="63931" y="630780"/>
                </a:lnTo>
                <a:lnTo>
                  <a:pt x="41738" y="591230"/>
                </a:lnTo>
                <a:lnTo>
                  <a:pt x="23939" y="549133"/>
                </a:lnTo>
                <a:lnTo>
                  <a:pt x="10845" y="504797"/>
                </a:lnTo>
                <a:lnTo>
                  <a:pt x="2762" y="458530"/>
                </a:lnTo>
                <a:lnTo>
                  <a:pt x="0" y="410641"/>
                </a:lnTo>
                <a:lnTo>
                  <a:pt x="2762" y="362751"/>
                </a:lnTo>
                <a:lnTo>
                  <a:pt x="10845" y="316484"/>
                </a:lnTo>
                <a:lnTo>
                  <a:pt x="23939" y="272148"/>
                </a:lnTo>
                <a:lnTo>
                  <a:pt x="41738" y="230051"/>
                </a:lnTo>
                <a:lnTo>
                  <a:pt x="63931" y="190501"/>
                </a:lnTo>
                <a:lnTo>
                  <a:pt x="90213" y="153805"/>
                </a:lnTo>
                <a:lnTo>
                  <a:pt x="120273" y="120273"/>
                </a:lnTo>
                <a:lnTo>
                  <a:pt x="153806" y="90213"/>
                </a:lnTo>
                <a:lnTo>
                  <a:pt x="190501" y="63931"/>
                </a:lnTo>
                <a:lnTo>
                  <a:pt x="230051" y="41738"/>
                </a:lnTo>
                <a:lnTo>
                  <a:pt x="272148" y="23939"/>
                </a:lnTo>
                <a:lnTo>
                  <a:pt x="316484" y="10845"/>
                </a:lnTo>
                <a:lnTo>
                  <a:pt x="362751" y="2762"/>
                </a:lnTo>
                <a:lnTo>
                  <a:pt x="410641" y="0"/>
                </a:lnTo>
                <a:lnTo>
                  <a:pt x="458530" y="2762"/>
                </a:lnTo>
                <a:lnTo>
                  <a:pt x="504797" y="10845"/>
                </a:lnTo>
                <a:lnTo>
                  <a:pt x="549133" y="23939"/>
                </a:lnTo>
                <a:lnTo>
                  <a:pt x="591230" y="41738"/>
                </a:lnTo>
                <a:lnTo>
                  <a:pt x="630780" y="63931"/>
                </a:lnTo>
                <a:lnTo>
                  <a:pt x="667476" y="90213"/>
                </a:lnTo>
                <a:lnTo>
                  <a:pt x="701008" y="120273"/>
                </a:lnTo>
                <a:lnTo>
                  <a:pt x="731068" y="153805"/>
                </a:lnTo>
                <a:lnTo>
                  <a:pt x="757350" y="190501"/>
                </a:lnTo>
                <a:lnTo>
                  <a:pt x="779544" y="230051"/>
                </a:lnTo>
                <a:lnTo>
                  <a:pt x="797342" y="272148"/>
                </a:lnTo>
                <a:lnTo>
                  <a:pt x="810436" y="316484"/>
                </a:lnTo>
                <a:lnTo>
                  <a:pt x="818519" y="362751"/>
                </a:lnTo>
                <a:lnTo>
                  <a:pt x="821282" y="410641"/>
                </a:lnTo>
                <a:lnTo>
                  <a:pt x="818519" y="458530"/>
                </a:lnTo>
                <a:lnTo>
                  <a:pt x="810436" y="504797"/>
                </a:lnTo>
                <a:lnTo>
                  <a:pt x="797342" y="549133"/>
                </a:lnTo>
                <a:lnTo>
                  <a:pt x="779544" y="591230"/>
                </a:lnTo>
                <a:lnTo>
                  <a:pt x="757350" y="630780"/>
                </a:lnTo>
                <a:lnTo>
                  <a:pt x="731068" y="667475"/>
                </a:lnTo>
                <a:lnTo>
                  <a:pt x="701008" y="701007"/>
                </a:lnTo>
                <a:lnTo>
                  <a:pt x="667476" y="731068"/>
                </a:lnTo>
                <a:lnTo>
                  <a:pt x="630780" y="757349"/>
                </a:lnTo>
                <a:lnTo>
                  <a:pt x="591230" y="779543"/>
                </a:lnTo>
                <a:lnTo>
                  <a:pt x="549133" y="797341"/>
                </a:lnTo>
                <a:lnTo>
                  <a:pt x="504797" y="810436"/>
                </a:lnTo>
                <a:lnTo>
                  <a:pt x="458530" y="818519"/>
                </a:lnTo>
                <a:lnTo>
                  <a:pt x="410641" y="821281"/>
                </a:lnTo>
                <a:close/>
              </a:path>
            </a:pathLst>
          </a:custGeom>
          <a:solidFill>
            <a:srgbClr val="0A0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32511" y="4898299"/>
            <a:ext cx="821690" cy="821690"/>
          </a:xfrm>
          <a:custGeom>
            <a:avLst/>
            <a:gdLst/>
            <a:ahLst/>
            <a:cxnLst/>
            <a:rect l="l" t="t" r="r" b="b"/>
            <a:pathLst>
              <a:path w="821690" h="821689">
                <a:moveTo>
                  <a:pt x="410641" y="821282"/>
                </a:moveTo>
                <a:lnTo>
                  <a:pt x="362751" y="818519"/>
                </a:lnTo>
                <a:lnTo>
                  <a:pt x="316484" y="810436"/>
                </a:lnTo>
                <a:lnTo>
                  <a:pt x="272148" y="797342"/>
                </a:lnTo>
                <a:lnTo>
                  <a:pt x="230051" y="779544"/>
                </a:lnTo>
                <a:lnTo>
                  <a:pt x="190501" y="757350"/>
                </a:lnTo>
                <a:lnTo>
                  <a:pt x="153805" y="731069"/>
                </a:lnTo>
                <a:lnTo>
                  <a:pt x="120273" y="701008"/>
                </a:lnTo>
                <a:lnTo>
                  <a:pt x="90213" y="667476"/>
                </a:lnTo>
                <a:lnTo>
                  <a:pt x="63931" y="630780"/>
                </a:lnTo>
                <a:lnTo>
                  <a:pt x="41738" y="591230"/>
                </a:lnTo>
                <a:lnTo>
                  <a:pt x="23939" y="549133"/>
                </a:lnTo>
                <a:lnTo>
                  <a:pt x="10845" y="504797"/>
                </a:lnTo>
                <a:lnTo>
                  <a:pt x="2762" y="458530"/>
                </a:lnTo>
                <a:lnTo>
                  <a:pt x="0" y="410640"/>
                </a:lnTo>
                <a:lnTo>
                  <a:pt x="2762" y="362751"/>
                </a:lnTo>
                <a:lnTo>
                  <a:pt x="10845" y="316484"/>
                </a:lnTo>
                <a:lnTo>
                  <a:pt x="23939" y="272148"/>
                </a:lnTo>
                <a:lnTo>
                  <a:pt x="41738" y="230051"/>
                </a:lnTo>
                <a:lnTo>
                  <a:pt x="63931" y="190501"/>
                </a:lnTo>
                <a:lnTo>
                  <a:pt x="90213" y="153806"/>
                </a:lnTo>
                <a:lnTo>
                  <a:pt x="120273" y="120273"/>
                </a:lnTo>
                <a:lnTo>
                  <a:pt x="153805" y="90213"/>
                </a:lnTo>
                <a:lnTo>
                  <a:pt x="190501" y="63931"/>
                </a:lnTo>
                <a:lnTo>
                  <a:pt x="230051" y="41738"/>
                </a:lnTo>
                <a:lnTo>
                  <a:pt x="272148" y="23939"/>
                </a:lnTo>
                <a:lnTo>
                  <a:pt x="316484" y="10845"/>
                </a:lnTo>
                <a:lnTo>
                  <a:pt x="362751" y="2762"/>
                </a:lnTo>
                <a:lnTo>
                  <a:pt x="410641" y="0"/>
                </a:lnTo>
                <a:lnTo>
                  <a:pt x="458530" y="2762"/>
                </a:lnTo>
                <a:lnTo>
                  <a:pt x="504797" y="10845"/>
                </a:lnTo>
                <a:lnTo>
                  <a:pt x="549133" y="23939"/>
                </a:lnTo>
                <a:lnTo>
                  <a:pt x="591230" y="41738"/>
                </a:lnTo>
                <a:lnTo>
                  <a:pt x="630780" y="63931"/>
                </a:lnTo>
                <a:lnTo>
                  <a:pt x="667475" y="90213"/>
                </a:lnTo>
                <a:lnTo>
                  <a:pt x="701007" y="120273"/>
                </a:lnTo>
                <a:lnTo>
                  <a:pt x="731068" y="153806"/>
                </a:lnTo>
                <a:lnTo>
                  <a:pt x="757349" y="190501"/>
                </a:lnTo>
                <a:lnTo>
                  <a:pt x="779543" y="230051"/>
                </a:lnTo>
                <a:lnTo>
                  <a:pt x="797341" y="272148"/>
                </a:lnTo>
                <a:lnTo>
                  <a:pt x="810436" y="316484"/>
                </a:lnTo>
                <a:lnTo>
                  <a:pt x="818519" y="362751"/>
                </a:lnTo>
                <a:lnTo>
                  <a:pt x="821281" y="410640"/>
                </a:lnTo>
                <a:lnTo>
                  <a:pt x="818519" y="458530"/>
                </a:lnTo>
                <a:lnTo>
                  <a:pt x="810436" y="504797"/>
                </a:lnTo>
                <a:lnTo>
                  <a:pt x="797341" y="549133"/>
                </a:lnTo>
                <a:lnTo>
                  <a:pt x="779543" y="591230"/>
                </a:lnTo>
                <a:lnTo>
                  <a:pt x="757349" y="630780"/>
                </a:lnTo>
                <a:lnTo>
                  <a:pt x="731068" y="667476"/>
                </a:lnTo>
                <a:lnTo>
                  <a:pt x="701007" y="701008"/>
                </a:lnTo>
                <a:lnTo>
                  <a:pt x="667475" y="731069"/>
                </a:lnTo>
                <a:lnTo>
                  <a:pt x="630780" y="757350"/>
                </a:lnTo>
                <a:lnTo>
                  <a:pt x="591230" y="779544"/>
                </a:lnTo>
                <a:lnTo>
                  <a:pt x="549133" y="797342"/>
                </a:lnTo>
                <a:lnTo>
                  <a:pt x="504797" y="810436"/>
                </a:lnTo>
                <a:lnTo>
                  <a:pt x="458530" y="818519"/>
                </a:lnTo>
                <a:lnTo>
                  <a:pt x="410641" y="821282"/>
                </a:lnTo>
                <a:close/>
              </a:path>
            </a:pathLst>
          </a:custGeom>
          <a:solidFill>
            <a:srgbClr val="0A0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432511" y="7311497"/>
            <a:ext cx="821690" cy="821690"/>
          </a:xfrm>
          <a:custGeom>
            <a:avLst/>
            <a:gdLst/>
            <a:ahLst/>
            <a:cxnLst/>
            <a:rect l="l" t="t" r="r" b="b"/>
            <a:pathLst>
              <a:path w="821690" h="821690">
                <a:moveTo>
                  <a:pt x="410641" y="821281"/>
                </a:moveTo>
                <a:lnTo>
                  <a:pt x="362751" y="818519"/>
                </a:lnTo>
                <a:lnTo>
                  <a:pt x="316484" y="810436"/>
                </a:lnTo>
                <a:lnTo>
                  <a:pt x="272148" y="797341"/>
                </a:lnTo>
                <a:lnTo>
                  <a:pt x="230051" y="779543"/>
                </a:lnTo>
                <a:lnTo>
                  <a:pt x="190501" y="757349"/>
                </a:lnTo>
                <a:lnTo>
                  <a:pt x="153805" y="731068"/>
                </a:lnTo>
                <a:lnTo>
                  <a:pt x="120273" y="701007"/>
                </a:lnTo>
                <a:lnTo>
                  <a:pt x="90213" y="667475"/>
                </a:lnTo>
                <a:lnTo>
                  <a:pt x="63931" y="630780"/>
                </a:lnTo>
                <a:lnTo>
                  <a:pt x="41738" y="591230"/>
                </a:lnTo>
                <a:lnTo>
                  <a:pt x="23939" y="549133"/>
                </a:lnTo>
                <a:lnTo>
                  <a:pt x="10845" y="504797"/>
                </a:lnTo>
                <a:lnTo>
                  <a:pt x="2762" y="458530"/>
                </a:lnTo>
                <a:lnTo>
                  <a:pt x="0" y="410641"/>
                </a:lnTo>
                <a:lnTo>
                  <a:pt x="2762" y="362751"/>
                </a:lnTo>
                <a:lnTo>
                  <a:pt x="10845" y="316484"/>
                </a:lnTo>
                <a:lnTo>
                  <a:pt x="23939" y="272148"/>
                </a:lnTo>
                <a:lnTo>
                  <a:pt x="41738" y="230051"/>
                </a:lnTo>
                <a:lnTo>
                  <a:pt x="63931" y="190501"/>
                </a:lnTo>
                <a:lnTo>
                  <a:pt x="90213" y="153805"/>
                </a:lnTo>
                <a:lnTo>
                  <a:pt x="120273" y="120273"/>
                </a:lnTo>
                <a:lnTo>
                  <a:pt x="153805" y="90213"/>
                </a:lnTo>
                <a:lnTo>
                  <a:pt x="190501" y="63931"/>
                </a:lnTo>
                <a:lnTo>
                  <a:pt x="230051" y="41738"/>
                </a:lnTo>
                <a:lnTo>
                  <a:pt x="272148" y="23939"/>
                </a:lnTo>
                <a:lnTo>
                  <a:pt x="316484" y="10845"/>
                </a:lnTo>
                <a:lnTo>
                  <a:pt x="362751" y="2762"/>
                </a:lnTo>
                <a:lnTo>
                  <a:pt x="410641" y="0"/>
                </a:lnTo>
                <a:lnTo>
                  <a:pt x="458530" y="2762"/>
                </a:lnTo>
                <a:lnTo>
                  <a:pt x="504797" y="10845"/>
                </a:lnTo>
                <a:lnTo>
                  <a:pt x="549133" y="23939"/>
                </a:lnTo>
                <a:lnTo>
                  <a:pt x="591230" y="41738"/>
                </a:lnTo>
                <a:lnTo>
                  <a:pt x="630780" y="63931"/>
                </a:lnTo>
                <a:lnTo>
                  <a:pt x="667475" y="90213"/>
                </a:lnTo>
                <a:lnTo>
                  <a:pt x="701007" y="120273"/>
                </a:lnTo>
                <a:lnTo>
                  <a:pt x="731068" y="153805"/>
                </a:lnTo>
                <a:lnTo>
                  <a:pt x="757349" y="190501"/>
                </a:lnTo>
                <a:lnTo>
                  <a:pt x="779543" y="230051"/>
                </a:lnTo>
                <a:lnTo>
                  <a:pt x="797341" y="272148"/>
                </a:lnTo>
                <a:lnTo>
                  <a:pt x="810436" y="316484"/>
                </a:lnTo>
                <a:lnTo>
                  <a:pt x="818519" y="362751"/>
                </a:lnTo>
                <a:lnTo>
                  <a:pt x="821281" y="410641"/>
                </a:lnTo>
                <a:lnTo>
                  <a:pt x="818519" y="458530"/>
                </a:lnTo>
                <a:lnTo>
                  <a:pt x="810436" y="504797"/>
                </a:lnTo>
                <a:lnTo>
                  <a:pt x="797341" y="549133"/>
                </a:lnTo>
                <a:lnTo>
                  <a:pt x="779543" y="591230"/>
                </a:lnTo>
                <a:lnTo>
                  <a:pt x="757349" y="630780"/>
                </a:lnTo>
                <a:lnTo>
                  <a:pt x="731068" y="667475"/>
                </a:lnTo>
                <a:lnTo>
                  <a:pt x="701007" y="701007"/>
                </a:lnTo>
                <a:lnTo>
                  <a:pt x="667475" y="731068"/>
                </a:lnTo>
                <a:lnTo>
                  <a:pt x="630780" y="757349"/>
                </a:lnTo>
                <a:lnTo>
                  <a:pt x="591230" y="779543"/>
                </a:lnTo>
                <a:lnTo>
                  <a:pt x="549133" y="797341"/>
                </a:lnTo>
                <a:lnTo>
                  <a:pt x="504797" y="810436"/>
                </a:lnTo>
                <a:lnTo>
                  <a:pt x="458530" y="818519"/>
                </a:lnTo>
                <a:lnTo>
                  <a:pt x="410641" y="821281"/>
                </a:lnTo>
                <a:close/>
              </a:path>
            </a:pathLst>
          </a:custGeom>
          <a:solidFill>
            <a:srgbClr val="0A0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4102" y="4942755"/>
            <a:ext cx="419099" cy="40004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4102" y="7345181"/>
            <a:ext cx="419099" cy="40004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2396" y="5108196"/>
            <a:ext cx="419099" cy="40004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2396" y="7521394"/>
            <a:ext cx="419099" cy="40004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7621" y="9319988"/>
            <a:ext cx="2455324" cy="97684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8866" y="-10789"/>
            <a:ext cx="2136842" cy="995197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4867698" y="9087880"/>
            <a:ext cx="676275" cy="170180"/>
          </a:xfrm>
          <a:custGeom>
            <a:avLst/>
            <a:gdLst/>
            <a:ahLst/>
            <a:cxnLst/>
            <a:rect l="l" t="t" r="r" b="b"/>
            <a:pathLst>
              <a:path w="676275" h="170179">
                <a:moveTo>
                  <a:pt x="170036" y="85018"/>
                </a:moveTo>
                <a:lnTo>
                  <a:pt x="163357" y="118118"/>
                </a:lnTo>
                <a:lnTo>
                  <a:pt x="145141" y="145141"/>
                </a:lnTo>
                <a:lnTo>
                  <a:pt x="118118" y="163357"/>
                </a:lnTo>
                <a:lnTo>
                  <a:pt x="85018" y="170036"/>
                </a:lnTo>
                <a:lnTo>
                  <a:pt x="51917" y="163357"/>
                </a:lnTo>
                <a:lnTo>
                  <a:pt x="24894" y="145141"/>
                </a:lnTo>
                <a:lnTo>
                  <a:pt x="6678" y="118118"/>
                </a:lnTo>
                <a:lnTo>
                  <a:pt x="0" y="85018"/>
                </a:lnTo>
                <a:lnTo>
                  <a:pt x="6678" y="51917"/>
                </a:lnTo>
                <a:lnTo>
                  <a:pt x="24894" y="24894"/>
                </a:lnTo>
                <a:lnTo>
                  <a:pt x="51917" y="6678"/>
                </a:lnTo>
                <a:lnTo>
                  <a:pt x="85018" y="0"/>
                </a:lnTo>
                <a:lnTo>
                  <a:pt x="118118" y="6678"/>
                </a:lnTo>
                <a:lnTo>
                  <a:pt x="145141" y="24894"/>
                </a:lnTo>
                <a:lnTo>
                  <a:pt x="163357" y="51917"/>
                </a:lnTo>
                <a:lnTo>
                  <a:pt x="170036" y="85018"/>
                </a:lnTo>
                <a:close/>
              </a:path>
              <a:path w="676275" h="170179">
                <a:moveTo>
                  <a:pt x="425090" y="85018"/>
                </a:moveTo>
                <a:lnTo>
                  <a:pt x="418411" y="118118"/>
                </a:lnTo>
                <a:lnTo>
                  <a:pt x="400195" y="145141"/>
                </a:lnTo>
                <a:lnTo>
                  <a:pt x="373172" y="163357"/>
                </a:lnTo>
                <a:lnTo>
                  <a:pt x="340072" y="170036"/>
                </a:lnTo>
                <a:lnTo>
                  <a:pt x="306971" y="163357"/>
                </a:lnTo>
                <a:lnTo>
                  <a:pt x="279948" y="145141"/>
                </a:lnTo>
                <a:lnTo>
                  <a:pt x="261732" y="118118"/>
                </a:lnTo>
                <a:lnTo>
                  <a:pt x="255054" y="85018"/>
                </a:lnTo>
                <a:lnTo>
                  <a:pt x="261732" y="51917"/>
                </a:lnTo>
                <a:lnTo>
                  <a:pt x="279948" y="24894"/>
                </a:lnTo>
                <a:lnTo>
                  <a:pt x="306971" y="6678"/>
                </a:lnTo>
                <a:lnTo>
                  <a:pt x="340072" y="0"/>
                </a:lnTo>
                <a:lnTo>
                  <a:pt x="373172" y="6678"/>
                </a:lnTo>
                <a:lnTo>
                  <a:pt x="400195" y="24894"/>
                </a:lnTo>
                <a:lnTo>
                  <a:pt x="418411" y="51917"/>
                </a:lnTo>
                <a:lnTo>
                  <a:pt x="425090" y="85018"/>
                </a:lnTo>
                <a:close/>
              </a:path>
              <a:path w="676275" h="170179">
                <a:moveTo>
                  <a:pt x="676275" y="65840"/>
                </a:moveTo>
                <a:lnTo>
                  <a:pt x="676275" y="104195"/>
                </a:lnTo>
                <a:lnTo>
                  <a:pt x="673465" y="118118"/>
                </a:lnTo>
                <a:lnTo>
                  <a:pt x="655250" y="145141"/>
                </a:lnTo>
                <a:lnTo>
                  <a:pt x="628226" y="163357"/>
                </a:lnTo>
                <a:lnTo>
                  <a:pt x="595126" y="170036"/>
                </a:lnTo>
                <a:lnTo>
                  <a:pt x="562025" y="163357"/>
                </a:lnTo>
                <a:lnTo>
                  <a:pt x="535002" y="145141"/>
                </a:lnTo>
                <a:lnTo>
                  <a:pt x="516786" y="118118"/>
                </a:lnTo>
                <a:lnTo>
                  <a:pt x="510108" y="85018"/>
                </a:lnTo>
                <a:lnTo>
                  <a:pt x="516786" y="51917"/>
                </a:lnTo>
                <a:lnTo>
                  <a:pt x="535002" y="24894"/>
                </a:lnTo>
                <a:lnTo>
                  <a:pt x="562025" y="6678"/>
                </a:lnTo>
                <a:lnTo>
                  <a:pt x="595126" y="0"/>
                </a:lnTo>
                <a:lnTo>
                  <a:pt x="628226" y="6678"/>
                </a:lnTo>
                <a:lnTo>
                  <a:pt x="655250" y="24894"/>
                </a:lnTo>
                <a:lnTo>
                  <a:pt x="673465" y="51917"/>
                </a:lnTo>
                <a:lnTo>
                  <a:pt x="676275" y="6584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9933051" y="97054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2"/>
                </a:lnTo>
                <a:lnTo>
                  <a:pt x="0" y="29018"/>
                </a:lnTo>
                <a:lnTo>
                  <a:pt x="0" y="25170"/>
                </a:lnTo>
                <a:lnTo>
                  <a:pt x="735" y="21469"/>
                </a:lnTo>
                <a:lnTo>
                  <a:pt x="32858" y="0"/>
                </a:lnTo>
                <a:lnTo>
                  <a:pt x="36559" y="73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711524" y="97054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7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489983" y="97054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268462" y="97054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933051" y="77953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8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711520" y="77951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6" y="25159"/>
                </a:moveTo>
                <a:lnTo>
                  <a:pt x="36559" y="57290"/>
                </a:lnTo>
                <a:lnTo>
                  <a:pt x="32857" y="58026"/>
                </a:lnTo>
                <a:lnTo>
                  <a:pt x="25165" y="58026"/>
                </a:lnTo>
                <a:lnTo>
                  <a:pt x="4" y="29046"/>
                </a:lnTo>
                <a:lnTo>
                  <a:pt x="0" y="25198"/>
                </a:lnTo>
                <a:lnTo>
                  <a:pt x="32844" y="0"/>
                </a:lnTo>
                <a:lnTo>
                  <a:pt x="36546" y="734"/>
                </a:lnTo>
                <a:lnTo>
                  <a:pt x="57289" y="21457"/>
                </a:lnTo>
                <a:lnTo>
                  <a:pt x="58026" y="25159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489983" y="77953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268462" y="77953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933051" y="58853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8"/>
                </a:moveTo>
                <a:lnTo>
                  <a:pt x="36553" y="57288"/>
                </a:lnTo>
                <a:lnTo>
                  <a:pt x="32852" y="58024"/>
                </a:lnTo>
                <a:lnTo>
                  <a:pt x="25158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6" y="0"/>
                </a:lnTo>
                <a:lnTo>
                  <a:pt x="32860" y="0"/>
                </a:lnTo>
                <a:lnTo>
                  <a:pt x="57288" y="21467"/>
                </a:lnTo>
                <a:lnTo>
                  <a:pt x="58023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711524" y="58853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4" y="25168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7" y="0"/>
                </a:lnTo>
                <a:lnTo>
                  <a:pt x="32862" y="0"/>
                </a:lnTo>
                <a:lnTo>
                  <a:pt x="57288" y="21467"/>
                </a:lnTo>
                <a:lnTo>
                  <a:pt x="58024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489984" y="58853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2" y="25164"/>
                </a:moveTo>
                <a:lnTo>
                  <a:pt x="58022" y="32858"/>
                </a:lnTo>
                <a:lnTo>
                  <a:pt x="57286" y="36559"/>
                </a:lnTo>
                <a:lnTo>
                  <a:pt x="32858" y="58023"/>
                </a:lnTo>
                <a:lnTo>
                  <a:pt x="25164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4" y="0"/>
                </a:lnTo>
                <a:lnTo>
                  <a:pt x="32858" y="0"/>
                </a:lnTo>
                <a:lnTo>
                  <a:pt x="57286" y="21463"/>
                </a:lnTo>
                <a:lnTo>
                  <a:pt x="58022" y="25164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268463" y="58853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4"/>
                </a:moveTo>
                <a:lnTo>
                  <a:pt x="58023" y="32858"/>
                </a:lnTo>
                <a:lnTo>
                  <a:pt x="57286" y="36559"/>
                </a:lnTo>
                <a:lnTo>
                  <a:pt x="32858" y="58023"/>
                </a:lnTo>
                <a:lnTo>
                  <a:pt x="25164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4" y="0"/>
                </a:lnTo>
                <a:lnTo>
                  <a:pt x="32858" y="0"/>
                </a:lnTo>
                <a:lnTo>
                  <a:pt x="57286" y="21463"/>
                </a:lnTo>
                <a:lnTo>
                  <a:pt x="58023" y="25164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490719" y="19043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2"/>
                </a:lnTo>
                <a:lnTo>
                  <a:pt x="0" y="29018"/>
                </a:lnTo>
                <a:lnTo>
                  <a:pt x="0" y="25170"/>
                </a:lnTo>
                <a:lnTo>
                  <a:pt x="735" y="21469"/>
                </a:lnTo>
                <a:lnTo>
                  <a:pt x="32858" y="0"/>
                </a:lnTo>
                <a:lnTo>
                  <a:pt x="36559" y="73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269192" y="19043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7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47652" y="19043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490719" y="171330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8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69188" y="171327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6" y="25159"/>
                </a:moveTo>
                <a:lnTo>
                  <a:pt x="36559" y="57290"/>
                </a:lnTo>
                <a:lnTo>
                  <a:pt x="32857" y="58026"/>
                </a:lnTo>
                <a:lnTo>
                  <a:pt x="25165" y="58026"/>
                </a:lnTo>
                <a:lnTo>
                  <a:pt x="4" y="29046"/>
                </a:lnTo>
                <a:lnTo>
                  <a:pt x="0" y="25198"/>
                </a:lnTo>
                <a:lnTo>
                  <a:pt x="32844" y="0"/>
                </a:lnTo>
                <a:lnTo>
                  <a:pt x="36546" y="734"/>
                </a:lnTo>
                <a:lnTo>
                  <a:pt x="57289" y="21457"/>
                </a:lnTo>
                <a:lnTo>
                  <a:pt x="58026" y="25159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47652" y="1713306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490720" y="152230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3" y="25168"/>
                </a:moveTo>
                <a:lnTo>
                  <a:pt x="36553" y="57288"/>
                </a:lnTo>
                <a:lnTo>
                  <a:pt x="32852" y="58024"/>
                </a:lnTo>
                <a:lnTo>
                  <a:pt x="25158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6" y="0"/>
                </a:lnTo>
                <a:lnTo>
                  <a:pt x="32860" y="0"/>
                </a:lnTo>
                <a:lnTo>
                  <a:pt x="57288" y="21467"/>
                </a:lnTo>
                <a:lnTo>
                  <a:pt x="58023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269192" y="152230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8024" y="25168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7" y="0"/>
                </a:lnTo>
                <a:lnTo>
                  <a:pt x="32862" y="0"/>
                </a:lnTo>
                <a:lnTo>
                  <a:pt x="57288" y="21467"/>
                </a:lnTo>
                <a:lnTo>
                  <a:pt x="58024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47652" y="152230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2" y="25164"/>
                </a:moveTo>
                <a:lnTo>
                  <a:pt x="58022" y="32858"/>
                </a:lnTo>
                <a:lnTo>
                  <a:pt x="57286" y="36559"/>
                </a:lnTo>
                <a:lnTo>
                  <a:pt x="32858" y="58023"/>
                </a:lnTo>
                <a:lnTo>
                  <a:pt x="25164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4" y="0"/>
                </a:lnTo>
                <a:lnTo>
                  <a:pt x="32858" y="0"/>
                </a:lnTo>
                <a:lnTo>
                  <a:pt x="57286" y="21463"/>
                </a:lnTo>
                <a:lnTo>
                  <a:pt x="58022" y="25164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4143" y="2073098"/>
            <a:ext cx="8810797" cy="652165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189452" y="9387792"/>
            <a:ext cx="2043430" cy="899794"/>
          </a:xfrm>
          <a:custGeom>
            <a:avLst/>
            <a:gdLst/>
            <a:ahLst/>
            <a:cxnLst/>
            <a:rect l="l" t="t" r="r" b="b"/>
            <a:pathLst>
              <a:path w="2043429" h="899795">
                <a:moveTo>
                  <a:pt x="2043424" y="899207"/>
                </a:moveTo>
                <a:lnTo>
                  <a:pt x="1833364" y="899207"/>
                </a:lnTo>
                <a:lnTo>
                  <a:pt x="1831897" y="886157"/>
                </a:lnTo>
                <a:lnTo>
                  <a:pt x="1823026" y="837883"/>
                </a:lnTo>
                <a:lnTo>
                  <a:pt x="1810838" y="790075"/>
                </a:lnTo>
                <a:lnTo>
                  <a:pt x="1795409" y="742747"/>
                </a:lnTo>
                <a:lnTo>
                  <a:pt x="1776815" y="695914"/>
                </a:lnTo>
                <a:lnTo>
                  <a:pt x="1755132" y="649588"/>
                </a:lnTo>
                <a:lnTo>
                  <a:pt x="1732069" y="606825"/>
                </a:lnTo>
                <a:lnTo>
                  <a:pt x="1706932" y="566003"/>
                </a:lnTo>
                <a:lnTo>
                  <a:pt x="1679722" y="527130"/>
                </a:lnTo>
                <a:lnTo>
                  <a:pt x="1650440" y="490215"/>
                </a:lnTo>
                <a:lnTo>
                  <a:pt x="1619087" y="455267"/>
                </a:lnTo>
                <a:lnTo>
                  <a:pt x="1585664" y="422295"/>
                </a:lnTo>
                <a:lnTo>
                  <a:pt x="1550173" y="391308"/>
                </a:lnTo>
                <a:lnTo>
                  <a:pt x="1512615" y="362314"/>
                </a:lnTo>
                <a:lnTo>
                  <a:pt x="1472990" y="335322"/>
                </a:lnTo>
                <a:lnTo>
                  <a:pt x="1431300" y="310342"/>
                </a:lnTo>
                <a:lnTo>
                  <a:pt x="1388401" y="287847"/>
                </a:lnTo>
                <a:lnTo>
                  <a:pt x="1344603" y="268071"/>
                </a:lnTo>
                <a:lnTo>
                  <a:pt x="1299909" y="251124"/>
                </a:lnTo>
                <a:lnTo>
                  <a:pt x="1254326" y="237114"/>
                </a:lnTo>
                <a:lnTo>
                  <a:pt x="1207856" y="226149"/>
                </a:lnTo>
                <a:lnTo>
                  <a:pt x="1160506" y="218338"/>
                </a:lnTo>
                <a:lnTo>
                  <a:pt x="1112278" y="213790"/>
                </a:lnTo>
                <a:lnTo>
                  <a:pt x="1060929" y="211959"/>
                </a:lnTo>
                <a:lnTo>
                  <a:pt x="1013925" y="212565"/>
                </a:lnTo>
                <a:lnTo>
                  <a:pt x="1010734" y="212606"/>
                </a:lnTo>
                <a:lnTo>
                  <a:pt x="961689" y="215713"/>
                </a:lnTo>
                <a:lnTo>
                  <a:pt x="913790" y="221264"/>
                </a:lnTo>
                <a:lnTo>
                  <a:pt x="867030" y="229242"/>
                </a:lnTo>
                <a:lnTo>
                  <a:pt x="821408" y="239630"/>
                </a:lnTo>
                <a:lnTo>
                  <a:pt x="776916" y="252412"/>
                </a:lnTo>
                <a:lnTo>
                  <a:pt x="733552" y="267571"/>
                </a:lnTo>
                <a:lnTo>
                  <a:pt x="691311" y="285090"/>
                </a:lnTo>
                <a:lnTo>
                  <a:pt x="650187" y="304954"/>
                </a:lnTo>
                <a:lnTo>
                  <a:pt x="610178" y="327144"/>
                </a:lnTo>
                <a:lnTo>
                  <a:pt x="571277" y="351645"/>
                </a:lnTo>
                <a:lnTo>
                  <a:pt x="533480" y="378440"/>
                </a:lnTo>
                <a:lnTo>
                  <a:pt x="496784" y="407511"/>
                </a:lnTo>
                <a:lnTo>
                  <a:pt x="461183" y="438844"/>
                </a:lnTo>
                <a:lnTo>
                  <a:pt x="426672" y="472420"/>
                </a:lnTo>
                <a:lnTo>
                  <a:pt x="393248" y="508223"/>
                </a:lnTo>
                <a:lnTo>
                  <a:pt x="360906" y="546237"/>
                </a:lnTo>
                <a:lnTo>
                  <a:pt x="329641" y="586445"/>
                </a:lnTo>
                <a:lnTo>
                  <a:pt x="301403" y="627018"/>
                </a:lnTo>
                <a:lnTo>
                  <a:pt x="276070" y="668832"/>
                </a:lnTo>
                <a:lnTo>
                  <a:pt x="253576" y="711836"/>
                </a:lnTo>
                <a:lnTo>
                  <a:pt x="233856" y="755974"/>
                </a:lnTo>
                <a:lnTo>
                  <a:pt x="216842" y="801195"/>
                </a:lnTo>
                <a:lnTo>
                  <a:pt x="202469" y="847443"/>
                </a:lnTo>
                <a:lnTo>
                  <a:pt x="190670" y="894667"/>
                </a:lnTo>
                <a:lnTo>
                  <a:pt x="189794" y="899207"/>
                </a:lnTo>
                <a:lnTo>
                  <a:pt x="0" y="899207"/>
                </a:lnTo>
                <a:lnTo>
                  <a:pt x="10019" y="833362"/>
                </a:lnTo>
                <a:lnTo>
                  <a:pt x="18952" y="791326"/>
                </a:lnTo>
                <a:lnTo>
                  <a:pt x="29728" y="749601"/>
                </a:lnTo>
                <a:lnTo>
                  <a:pt x="42355" y="708250"/>
                </a:lnTo>
                <a:lnTo>
                  <a:pt x="56838" y="667339"/>
                </a:lnTo>
                <a:lnTo>
                  <a:pt x="73184" y="626931"/>
                </a:lnTo>
                <a:lnTo>
                  <a:pt x="91400" y="587091"/>
                </a:lnTo>
                <a:lnTo>
                  <a:pt x="111492" y="547883"/>
                </a:lnTo>
                <a:lnTo>
                  <a:pt x="133468" y="509372"/>
                </a:lnTo>
                <a:lnTo>
                  <a:pt x="157333" y="471622"/>
                </a:lnTo>
                <a:lnTo>
                  <a:pt x="183095" y="434697"/>
                </a:lnTo>
                <a:lnTo>
                  <a:pt x="210760" y="398661"/>
                </a:lnTo>
                <a:lnTo>
                  <a:pt x="240335" y="363580"/>
                </a:lnTo>
                <a:lnTo>
                  <a:pt x="271826" y="329517"/>
                </a:lnTo>
                <a:lnTo>
                  <a:pt x="305240" y="296536"/>
                </a:lnTo>
                <a:lnTo>
                  <a:pt x="349839" y="256625"/>
                </a:lnTo>
                <a:lnTo>
                  <a:pt x="389507" y="224575"/>
                </a:lnTo>
                <a:lnTo>
                  <a:pt x="430390" y="194610"/>
                </a:lnTo>
                <a:lnTo>
                  <a:pt x="472479" y="166723"/>
                </a:lnTo>
                <a:lnTo>
                  <a:pt x="515760" y="140909"/>
                </a:lnTo>
                <a:lnTo>
                  <a:pt x="560224" y="117159"/>
                </a:lnTo>
                <a:lnTo>
                  <a:pt x="605858" y="95469"/>
                </a:lnTo>
                <a:lnTo>
                  <a:pt x="652652" y="75830"/>
                </a:lnTo>
                <a:lnTo>
                  <a:pt x="700594" y="58236"/>
                </a:lnTo>
                <a:lnTo>
                  <a:pt x="749672" y="42681"/>
                </a:lnTo>
                <a:lnTo>
                  <a:pt x="801803" y="28689"/>
                </a:lnTo>
                <a:lnTo>
                  <a:pt x="854304" y="17253"/>
                </a:lnTo>
                <a:lnTo>
                  <a:pt x="907165" y="8545"/>
                </a:lnTo>
                <a:lnTo>
                  <a:pt x="960376" y="2737"/>
                </a:lnTo>
                <a:lnTo>
                  <a:pt x="1013925" y="0"/>
                </a:lnTo>
                <a:lnTo>
                  <a:pt x="1060929" y="441"/>
                </a:lnTo>
                <a:lnTo>
                  <a:pt x="1119418" y="3670"/>
                </a:lnTo>
                <a:lnTo>
                  <a:pt x="1169994" y="8949"/>
                </a:lnTo>
                <a:lnTo>
                  <a:pt x="1219522" y="16349"/>
                </a:lnTo>
                <a:lnTo>
                  <a:pt x="1268000" y="25873"/>
                </a:lnTo>
                <a:lnTo>
                  <a:pt x="1315423" y="37525"/>
                </a:lnTo>
                <a:lnTo>
                  <a:pt x="1361785" y="51311"/>
                </a:lnTo>
                <a:lnTo>
                  <a:pt x="1407084" y="67234"/>
                </a:lnTo>
                <a:lnTo>
                  <a:pt x="1451314" y="85299"/>
                </a:lnTo>
                <a:lnTo>
                  <a:pt x="1494471" y="105510"/>
                </a:lnTo>
                <a:lnTo>
                  <a:pt x="1536550" y="127872"/>
                </a:lnTo>
                <a:lnTo>
                  <a:pt x="1577548" y="152388"/>
                </a:lnTo>
                <a:lnTo>
                  <a:pt x="1617459" y="179064"/>
                </a:lnTo>
                <a:lnTo>
                  <a:pt x="1656280" y="207904"/>
                </a:lnTo>
                <a:lnTo>
                  <a:pt x="1694006" y="238912"/>
                </a:lnTo>
                <a:lnTo>
                  <a:pt x="1730632" y="272093"/>
                </a:lnTo>
                <a:lnTo>
                  <a:pt x="1766154" y="307450"/>
                </a:lnTo>
                <a:lnTo>
                  <a:pt x="1800568" y="344989"/>
                </a:lnTo>
                <a:lnTo>
                  <a:pt x="1833869" y="384714"/>
                </a:lnTo>
                <a:lnTo>
                  <a:pt x="1864580" y="425078"/>
                </a:lnTo>
                <a:lnTo>
                  <a:pt x="1892915" y="466620"/>
                </a:lnTo>
                <a:lnTo>
                  <a:pt x="1918890" y="509319"/>
                </a:lnTo>
                <a:lnTo>
                  <a:pt x="1942516" y="553157"/>
                </a:lnTo>
                <a:lnTo>
                  <a:pt x="1963807" y="598115"/>
                </a:lnTo>
                <a:lnTo>
                  <a:pt x="1982777" y="644174"/>
                </a:lnTo>
                <a:lnTo>
                  <a:pt x="1999437" y="691314"/>
                </a:lnTo>
                <a:lnTo>
                  <a:pt x="2013802" y="739517"/>
                </a:lnTo>
                <a:lnTo>
                  <a:pt x="2025885" y="788763"/>
                </a:lnTo>
                <a:lnTo>
                  <a:pt x="2035931" y="841207"/>
                </a:lnTo>
                <a:lnTo>
                  <a:pt x="2043009" y="893823"/>
                </a:lnTo>
                <a:lnTo>
                  <a:pt x="2043424" y="899207"/>
                </a:lnTo>
                <a:close/>
              </a:path>
              <a:path w="2043429" h="899795">
                <a:moveTo>
                  <a:pt x="1674195" y="899207"/>
                </a:moveTo>
                <a:lnTo>
                  <a:pt x="1461035" y="899207"/>
                </a:lnTo>
                <a:lnTo>
                  <a:pt x="1455268" y="876297"/>
                </a:lnTo>
                <a:lnTo>
                  <a:pt x="1438645" y="833677"/>
                </a:lnTo>
                <a:lnTo>
                  <a:pt x="1416687" y="792374"/>
                </a:lnTo>
                <a:lnTo>
                  <a:pt x="1389618" y="752378"/>
                </a:lnTo>
                <a:lnTo>
                  <a:pt x="1357660" y="713677"/>
                </a:lnTo>
                <a:lnTo>
                  <a:pt x="1319067" y="675816"/>
                </a:lnTo>
                <a:lnTo>
                  <a:pt x="1277159" y="644068"/>
                </a:lnTo>
                <a:lnTo>
                  <a:pt x="1232097" y="618521"/>
                </a:lnTo>
                <a:lnTo>
                  <a:pt x="1184041" y="599265"/>
                </a:lnTo>
                <a:lnTo>
                  <a:pt x="1133153" y="586388"/>
                </a:lnTo>
                <a:lnTo>
                  <a:pt x="1079593" y="579977"/>
                </a:lnTo>
                <a:lnTo>
                  <a:pt x="1038861" y="579309"/>
                </a:lnTo>
                <a:lnTo>
                  <a:pt x="1031394" y="579186"/>
                </a:lnTo>
                <a:lnTo>
                  <a:pt x="1028079" y="579132"/>
                </a:lnTo>
                <a:lnTo>
                  <a:pt x="978784" y="582590"/>
                </a:lnTo>
                <a:lnTo>
                  <a:pt x="931695" y="590282"/>
                </a:lnTo>
                <a:lnTo>
                  <a:pt x="886796" y="602134"/>
                </a:lnTo>
                <a:lnTo>
                  <a:pt x="844073" y="618074"/>
                </a:lnTo>
                <a:lnTo>
                  <a:pt x="803512" y="638032"/>
                </a:lnTo>
                <a:lnTo>
                  <a:pt x="765099" y="661934"/>
                </a:lnTo>
                <a:lnTo>
                  <a:pt x="728819" y="689708"/>
                </a:lnTo>
                <a:lnTo>
                  <a:pt x="694657" y="721284"/>
                </a:lnTo>
                <a:lnTo>
                  <a:pt x="662599" y="756588"/>
                </a:lnTo>
                <a:lnTo>
                  <a:pt x="632632" y="795550"/>
                </a:lnTo>
                <a:lnTo>
                  <a:pt x="604740" y="838096"/>
                </a:lnTo>
                <a:lnTo>
                  <a:pt x="581591" y="881114"/>
                </a:lnTo>
                <a:lnTo>
                  <a:pt x="574140" y="899207"/>
                </a:lnTo>
                <a:lnTo>
                  <a:pt x="351098" y="899207"/>
                </a:lnTo>
                <a:lnTo>
                  <a:pt x="376630" y="824161"/>
                </a:lnTo>
                <a:lnTo>
                  <a:pt x="395914" y="781389"/>
                </a:lnTo>
                <a:lnTo>
                  <a:pt x="418272" y="739459"/>
                </a:lnTo>
                <a:lnTo>
                  <a:pt x="443708" y="698390"/>
                </a:lnTo>
                <a:lnTo>
                  <a:pt x="472227" y="658200"/>
                </a:lnTo>
                <a:lnTo>
                  <a:pt x="503834" y="618908"/>
                </a:lnTo>
                <a:lnTo>
                  <a:pt x="539144" y="580219"/>
                </a:lnTo>
                <a:lnTo>
                  <a:pt x="576339" y="544669"/>
                </a:lnTo>
                <a:lnTo>
                  <a:pt x="615399" y="512276"/>
                </a:lnTo>
                <a:lnTo>
                  <a:pt x="656303" y="483057"/>
                </a:lnTo>
                <a:lnTo>
                  <a:pt x="699032" y="457031"/>
                </a:lnTo>
                <a:lnTo>
                  <a:pt x="743566" y="434215"/>
                </a:lnTo>
                <a:lnTo>
                  <a:pt x="789884" y="414627"/>
                </a:lnTo>
                <a:lnTo>
                  <a:pt x="837968" y="398285"/>
                </a:lnTo>
                <a:lnTo>
                  <a:pt x="887797" y="385207"/>
                </a:lnTo>
                <a:lnTo>
                  <a:pt x="939352" y="375410"/>
                </a:lnTo>
                <a:lnTo>
                  <a:pt x="989347" y="369499"/>
                </a:lnTo>
                <a:lnTo>
                  <a:pt x="1038861" y="367326"/>
                </a:lnTo>
                <a:lnTo>
                  <a:pt x="1087745" y="368816"/>
                </a:lnTo>
                <a:lnTo>
                  <a:pt x="1135853" y="373893"/>
                </a:lnTo>
                <a:lnTo>
                  <a:pt x="1183034" y="382483"/>
                </a:lnTo>
                <a:lnTo>
                  <a:pt x="1229142" y="394511"/>
                </a:lnTo>
                <a:lnTo>
                  <a:pt x="1274027" y="409903"/>
                </a:lnTo>
                <a:lnTo>
                  <a:pt x="1317543" y="428584"/>
                </a:lnTo>
                <a:lnTo>
                  <a:pt x="1359539" y="450478"/>
                </a:lnTo>
                <a:lnTo>
                  <a:pt x="1399868" y="475512"/>
                </a:lnTo>
                <a:lnTo>
                  <a:pt x="1438382" y="503610"/>
                </a:lnTo>
                <a:lnTo>
                  <a:pt x="1474933" y="534697"/>
                </a:lnTo>
                <a:lnTo>
                  <a:pt x="1509372" y="568700"/>
                </a:lnTo>
                <a:lnTo>
                  <a:pt x="1541551" y="605543"/>
                </a:lnTo>
                <a:lnTo>
                  <a:pt x="1571322" y="645151"/>
                </a:lnTo>
                <a:lnTo>
                  <a:pt x="1598536" y="687450"/>
                </a:lnTo>
                <a:lnTo>
                  <a:pt x="1622259" y="731527"/>
                </a:lnTo>
                <a:lnTo>
                  <a:pt x="1641992" y="776909"/>
                </a:lnTo>
                <a:lnTo>
                  <a:pt x="1657741" y="823329"/>
                </a:lnTo>
                <a:lnTo>
                  <a:pt x="1669509" y="870521"/>
                </a:lnTo>
                <a:lnTo>
                  <a:pt x="1674195" y="899207"/>
                </a:lnTo>
                <a:close/>
              </a:path>
              <a:path w="2043429" h="899795">
                <a:moveTo>
                  <a:pt x="1302242" y="899207"/>
                </a:moveTo>
                <a:lnTo>
                  <a:pt x="748578" y="899207"/>
                </a:lnTo>
                <a:lnTo>
                  <a:pt x="758638" y="882914"/>
                </a:lnTo>
                <a:lnTo>
                  <a:pt x="786654" y="847955"/>
                </a:lnTo>
                <a:lnTo>
                  <a:pt x="819297" y="816228"/>
                </a:lnTo>
                <a:lnTo>
                  <a:pt x="856481" y="788180"/>
                </a:lnTo>
                <a:lnTo>
                  <a:pt x="898123" y="764259"/>
                </a:lnTo>
                <a:lnTo>
                  <a:pt x="941502" y="746553"/>
                </a:lnTo>
                <a:lnTo>
                  <a:pt x="986206" y="735431"/>
                </a:lnTo>
                <a:lnTo>
                  <a:pt x="1031394" y="730857"/>
                </a:lnTo>
                <a:lnTo>
                  <a:pt x="1076224" y="732793"/>
                </a:lnTo>
                <a:lnTo>
                  <a:pt x="1119418" y="741118"/>
                </a:lnTo>
                <a:lnTo>
                  <a:pt x="1161441" y="756047"/>
                </a:lnTo>
                <a:lnTo>
                  <a:pt x="1200145" y="777291"/>
                </a:lnTo>
                <a:lnTo>
                  <a:pt x="1235124" y="804897"/>
                </a:lnTo>
                <a:lnTo>
                  <a:pt x="1271295" y="844723"/>
                </a:lnTo>
                <a:lnTo>
                  <a:pt x="1298211" y="888118"/>
                </a:lnTo>
                <a:lnTo>
                  <a:pt x="1302242" y="899207"/>
                </a:lnTo>
                <a:close/>
              </a:path>
            </a:pathLst>
          </a:custGeom>
          <a:solidFill>
            <a:srgbClr val="2E1504">
              <a:alpha val="10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119444" y="9566515"/>
            <a:ext cx="539750" cy="328930"/>
          </a:xfrm>
          <a:custGeom>
            <a:avLst/>
            <a:gdLst/>
            <a:ahLst/>
            <a:cxnLst/>
            <a:rect l="l" t="t" r="r" b="b"/>
            <a:pathLst>
              <a:path w="539750" h="328929">
                <a:moveTo>
                  <a:pt x="43307" y="303872"/>
                </a:moveTo>
                <a:lnTo>
                  <a:pt x="24523" y="285089"/>
                </a:lnTo>
                <a:lnTo>
                  <a:pt x="18783" y="285102"/>
                </a:lnTo>
                <a:lnTo>
                  <a:pt x="0" y="303885"/>
                </a:lnTo>
                <a:lnTo>
                  <a:pt x="0" y="306755"/>
                </a:lnTo>
                <a:lnTo>
                  <a:pt x="0" y="309626"/>
                </a:lnTo>
                <a:lnTo>
                  <a:pt x="18783" y="328396"/>
                </a:lnTo>
                <a:lnTo>
                  <a:pt x="24523" y="328396"/>
                </a:lnTo>
                <a:lnTo>
                  <a:pt x="43307" y="309613"/>
                </a:lnTo>
                <a:lnTo>
                  <a:pt x="43307" y="303872"/>
                </a:lnTo>
                <a:close/>
              </a:path>
              <a:path w="539750" h="328929">
                <a:moveTo>
                  <a:pt x="43307" y="161328"/>
                </a:moveTo>
                <a:lnTo>
                  <a:pt x="24523" y="142544"/>
                </a:lnTo>
                <a:lnTo>
                  <a:pt x="18783" y="142544"/>
                </a:lnTo>
                <a:lnTo>
                  <a:pt x="0" y="161328"/>
                </a:lnTo>
                <a:lnTo>
                  <a:pt x="0" y="164198"/>
                </a:lnTo>
                <a:lnTo>
                  <a:pt x="0" y="167068"/>
                </a:lnTo>
                <a:lnTo>
                  <a:pt x="18783" y="185851"/>
                </a:lnTo>
                <a:lnTo>
                  <a:pt x="24523" y="185851"/>
                </a:lnTo>
                <a:lnTo>
                  <a:pt x="43307" y="167068"/>
                </a:lnTo>
                <a:lnTo>
                  <a:pt x="43307" y="161328"/>
                </a:lnTo>
                <a:close/>
              </a:path>
              <a:path w="539750" h="328929">
                <a:moveTo>
                  <a:pt x="43307" y="18783"/>
                </a:moveTo>
                <a:lnTo>
                  <a:pt x="24523" y="0"/>
                </a:lnTo>
                <a:lnTo>
                  <a:pt x="18783" y="0"/>
                </a:lnTo>
                <a:lnTo>
                  <a:pt x="0" y="18783"/>
                </a:lnTo>
                <a:lnTo>
                  <a:pt x="0" y="21653"/>
                </a:lnTo>
                <a:lnTo>
                  <a:pt x="0" y="24523"/>
                </a:lnTo>
                <a:lnTo>
                  <a:pt x="18783" y="43307"/>
                </a:lnTo>
                <a:lnTo>
                  <a:pt x="24523" y="43307"/>
                </a:lnTo>
                <a:lnTo>
                  <a:pt x="43307" y="24523"/>
                </a:lnTo>
                <a:lnTo>
                  <a:pt x="43307" y="18783"/>
                </a:lnTo>
                <a:close/>
              </a:path>
              <a:path w="539750" h="328929">
                <a:moveTo>
                  <a:pt x="208622" y="303872"/>
                </a:moveTo>
                <a:lnTo>
                  <a:pt x="189839" y="285089"/>
                </a:lnTo>
                <a:lnTo>
                  <a:pt x="184099" y="285102"/>
                </a:lnTo>
                <a:lnTo>
                  <a:pt x="165328" y="303885"/>
                </a:lnTo>
                <a:lnTo>
                  <a:pt x="165328" y="306755"/>
                </a:lnTo>
                <a:lnTo>
                  <a:pt x="165328" y="309626"/>
                </a:lnTo>
                <a:lnTo>
                  <a:pt x="184111" y="328396"/>
                </a:lnTo>
                <a:lnTo>
                  <a:pt x="189852" y="328396"/>
                </a:lnTo>
                <a:lnTo>
                  <a:pt x="208622" y="309613"/>
                </a:lnTo>
                <a:lnTo>
                  <a:pt x="208622" y="303872"/>
                </a:lnTo>
                <a:close/>
              </a:path>
              <a:path w="539750" h="328929">
                <a:moveTo>
                  <a:pt x="208622" y="161328"/>
                </a:moveTo>
                <a:lnTo>
                  <a:pt x="189839" y="142544"/>
                </a:lnTo>
                <a:lnTo>
                  <a:pt x="184099" y="142544"/>
                </a:lnTo>
                <a:lnTo>
                  <a:pt x="165328" y="161328"/>
                </a:lnTo>
                <a:lnTo>
                  <a:pt x="165328" y="164198"/>
                </a:lnTo>
                <a:lnTo>
                  <a:pt x="165328" y="167068"/>
                </a:lnTo>
                <a:lnTo>
                  <a:pt x="184099" y="185851"/>
                </a:lnTo>
                <a:lnTo>
                  <a:pt x="189852" y="185851"/>
                </a:lnTo>
                <a:lnTo>
                  <a:pt x="208622" y="167068"/>
                </a:lnTo>
                <a:lnTo>
                  <a:pt x="208622" y="161328"/>
                </a:lnTo>
                <a:close/>
              </a:path>
              <a:path w="539750" h="328929">
                <a:moveTo>
                  <a:pt x="208622" y="18783"/>
                </a:moveTo>
                <a:lnTo>
                  <a:pt x="189852" y="0"/>
                </a:lnTo>
                <a:lnTo>
                  <a:pt x="184099" y="0"/>
                </a:lnTo>
                <a:lnTo>
                  <a:pt x="165328" y="18783"/>
                </a:lnTo>
                <a:lnTo>
                  <a:pt x="165328" y="21653"/>
                </a:lnTo>
                <a:lnTo>
                  <a:pt x="165328" y="24523"/>
                </a:lnTo>
                <a:lnTo>
                  <a:pt x="184099" y="43307"/>
                </a:lnTo>
                <a:lnTo>
                  <a:pt x="189852" y="43307"/>
                </a:lnTo>
                <a:lnTo>
                  <a:pt x="208622" y="24523"/>
                </a:lnTo>
                <a:lnTo>
                  <a:pt x="208622" y="18783"/>
                </a:lnTo>
                <a:close/>
              </a:path>
              <a:path w="539750" h="328929">
                <a:moveTo>
                  <a:pt x="373964" y="303872"/>
                </a:moveTo>
                <a:lnTo>
                  <a:pt x="355180" y="285089"/>
                </a:lnTo>
                <a:lnTo>
                  <a:pt x="349440" y="285102"/>
                </a:lnTo>
                <a:lnTo>
                  <a:pt x="330657" y="303885"/>
                </a:lnTo>
                <a:lnTo>
                  <a:pt x="330657" y="306755"/>
                </a:lnTo>
                <a:lnTo>
                  <a:pt x="330657" y="309626"/>
                </a:lnTo>
                <a:lnTo>
                  <a:pt x="349440" y="328396"/>
                </a:lnTo>
                <a:lnTo>
                  <a:pt x="355180" y="328396"/>
                </a:lnTo>
                <a:lnTo>
                  <a:pt x="373964" y="309626"/>
                </a:lnTo>
                <a:lnTo>
                  <a:pt x="373964" y="303872"/>
                </a:lnTo>
                <a:close/>
              </a:path>
              <a:path w="539750" h="328929">
                <a:moveTo>
                  <a:pt x="373964" y="161302"/>
                </a:moveTo>
                <a:lnTo>
                  <a:pt x="355168" y="142519"/>
                </a:lnTo>
                <a:lnTo>
                  <a:pt x="349427" y="142532"/>
                </a:lnTo>
                <a:lnTo>
                  <a:pt x="330657" y="161328"/>
                </a:lnTo>
                <a:lnTo>
                  <a:pt x="330657" y="164198"/>
                </a:lnTo>
                <a:lnTo>
                  <a:pt x="330657" y="167068"/>
                </a:lnTo>
                <a:lnTo>
                  <a:pt x="349440" y="185826"/>
                </a:lnTo>
                <a:lnTo>
                  <a:pt x="355180" y="185826"/>
                </a:lnTo>
                <a:lnTo>
                  <a:pt x="373964" y="167043"/>
                </a:lnTo>
                <a:lnTo>
                  <a:pt x="373964" y="161302"/>
                </a:lnTo>
                <a:close/>
              </a:path>
              <a:path w="539750" h="328929">
                <a:moveTo>
                  <a:pt x="373964" y="18783"/>
                </a:moveTo>
                <a:lnTo>
                  <a:pt x="355180" y="0"/>
                </a:lnTo>
                <a:lnTo>
                  <a:pt x="349440" y="0"/>
                </a:lnTo>
                <a:lnTo>
                  <a:pt x="330657" y="18783"/>
                </a:lnTo>
                <a:lnTo>
                  <a:pt x="330657" y="21653"/>
                </a:lnTo>
                <a:lnTo>
                  <a:pt x="330657" y="24523"/>
                </a:lnTo>
                <a:lnTo>
                  <a:pt x="349440" y="43307"/>
                </a:lnTo>
                <a:lnTo>
                  <a:pt x="355180" y="43307"/>
                </a:lnTo>
                <a:lnTo>
                  <a:pt x="373964" y="24523"/>
                </a:lnTo>
                <a:lnTo>
                  <a:pt x="373964" y="18783"/>
                </a:lnTo>
                <a:close/>
              </a:path>
              <a:path w="539750" h="328929">
                <a:moveTo>
                  <a:pt x="539292" y="303872"/>
                </a:moveTo>
                <a:lnTo>
                  <a:pt x="520509" y="285089"/>
                </a:lnTo>
                <a:lnTo>
                  <a:pt x="514769" y="285102"/>
                </a:lnTo>
                <a:lnTo>
                  <a:pt x="495985" y="303885"/>
                </a:lnTo>
                <a:lnTo>
                  <a:pt x="495985" y="306755"/>
                </a:lnTo>
                <a:lnTo>
                  <a:pt x="495985" y="309626"/>
                </a:lnTo>
                <a:lnTo>
                  <a:pt x="514756" y="328396"/>
                </a:lnTo>
                <a:lnTo>
                  <a:pt x="520509" y="328396"/>
                </a:lnTo>
                <a:lnTo>
                  <a:pt x="539292" y="309626"/>
                </a:lnTo>
                <a:lnTo>
                  <a:pt x="539292" y="303872"/>
                </a:lnTo>
                <a:close/>
              </a:path>
              <a:path w="539750" h="328929">
                <a:moveTo>
                  <a:pt x="539292" y="161328"/>
                </a:moveTo>
                <a:lnTo>
                  <a:pt x="520509" y="142544"/>
                </a:lnTo>
                <a:lnTo>
                  <a:pt x="514769" y="142544"/>
                </a:lnTo>
                <a:lnTo>
                  <a:pt x="495985" y="161328"/>
                </a:lnTo>
                <a:lnTo>
                  <a:pt x="495985" y="164198"/>
                </a:lnTo>
                <a:lnTo>
                  <a:pt x="495985" y="167068"/>
                </a:lnTo>
                <a:lnTo>
                  <a:pt x="514756" y="185851"/>
                </a:lnTo>
                <a:lnTo>
                  <a:pt x="520509" y="185851"/>
                </a:lnTo>
                <a:lnTo>
                  <a:pt x="539292" y="167068"/>
                </a:lnTo>
                <a:lnTo>
                  <a:pt x="539292" y="161328"/>
                </a:lnTo>
                <a:close/>
              </a:path>
              <a:path w="539750" h="328929">
                <a:moveTo>
                  <a:pt x="539292" y="18783"/>
                </a:moveTo>
                <a:lnTo>
                  <a:pt x="520509" y="0"/>
                </a:lnTo>
                <a:lnTo>
                  <a:pt x="514769" y="0"/>
                </a:lnTo>
                <a:lnTo>
                  <a:pt x="495985" y="18783"/>
                </a:lnTo>
                <a:lnTo>
                  <a:pt x="495985" y="21653"/>
                </a:lnTo>
                <a:lnTo>
                  <a:pt x="495985" y="24523"/>
                </a:lnTo>
                <a:lnTo>
                  <a:pt x="514756" y="43307"/>
                </a:lnTo>
                <a:lnTo>
                  <a:pt x="520509" y="43307"/>
                </a:lnTo>
                <a:lnTo>
                  <a:pt x="539292" y="24523"/>
                </a:lnTo>
                <a:lnTo>
                  <a:pt x="539292" y="1878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938427" y="191602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471311" y="191602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002305" y="191602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9970758" y="188840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4" h="363855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4" h="363855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4" h="363855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4" h="363855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4" h="363855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503631" y="188840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4" h="363855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4" h="363855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4" h="363855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4" h="363855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4" h="363855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1034626" y="1888404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4" h="363855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4" h="363855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4" h="363855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4" h="363855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4" h="363855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74991" y="5181568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90" h="377189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90" h="377189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90" h="377189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7111" y="1296320"/>
            <a:ext cx="5177155" cy="1918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84464" y="3682125"/>
            <a:ext cx="8674100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5627" y="0"/>
            <a:ext cx="3902372" cy="31877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906855" y="2014797"/>
            <a:ext cx="7244715" cy="7346315"/>
            <a:chOff x="9906855" y="2014797"/>
            <a:chExt cx="7244715" cy="7346315"/>
          </a:xfrm>
        </p:grpSpPr>
        <p:sp>
          <p:nvSpPr>
            <p:cNvPr id="4" name="object 4"/>
            <p:cNvSpPr/>
            <p:nvPr/>
          </p:nvSpPr>
          <p:spPr>
            <a:xfrm>
              <a:off x="16093716" y="7370770"/>
              <a:ext cx="1057275" cy="1990089"/>
            </a:xfrm>
            <a:custGeom>
              <a:avLst/>
              <a:gdLst/>
              <a:ahLst/>
              <a:cxnLst/>
              <a:rect l="l" t="t" r="r" b="b"/>
              <a:pathLst>
                <a:path w="1057275" h="1990090">
                  <a:moveTo>
                    <a:pt x="0" y="4612"/>
                  </a:moveTo>
                  <a:lnTo>
                    <a:pt x="0" y="0"/>
                  </a:lnTo>
                  <a:lnTo>
                    <a:pt x="262457" y="0"/>
                  </a:lnTo>
                  <a:lnTo>
                    <a:pt x="526306" y="342349"/>
                  </a:lnTo>
                  <a:lnTo>
                    <a:pt x="791245" y="0"/>
                  </a:lnTo>
                  <a:lnTo>
                    <a:pt x="1057274" y="0"/>
                  </a:lnTo>
                  <a:lnTo>
                    <a:pt x="527396" y="685788"/>
                  </a:lnTo>
                  <a:lnTo>
                    <a:pt x="0" y="4612"/>
                  </a:lnTo>
                  <a:close/>
                </a:path>
                <a:path w="1057275" h="1990090">
                  <a:moveTo>
                    <a:pt x="0" y="656603"/>
                  </a:moveTo>
                  <a:lnTo>
                    <a:pt x="0" y="651990"/>
                  </a:lnTo>
                  <a:lnTo>
                    <a:pt x="262457" y="651990"/>
                  </a:lnTo>
                  <a:lnTo>
                    <a:pt x="526306" y="994339"/>
                  </a:lnTo>
                  <a:lnTo>
                    <a:pt x="791245" y="651990"/>
                  </a:lnTo>
                  <a:lnTo>
                    <a:pt x="1057274" y="651990"/>
                  </a:lnTo>
                  <a:lnTo>
                    <a:pt x="527396" y="1337778"/>
                  </a:lnTo>
                  <a:lnTo>
                    <a:pt x="0" y="656603"/>
                  </a:lnTo>
                  <a:close/>
                </a:path>
                <a:path w="1057275" h="1990090">
                  <a:moveTo>
                    <a:pt x="0" y="1308593"/>
                  </a:moveTo>
                  <a:lnTo>
                    <a:pt x="0" y="1303980"/>
                  </a:lnTo>
                  <a:lnTo>
                    <a:pt x="262457" y="1303980"/>
                  </a:lnTo>
                  <a:lnTo>
                    <a:pt x="526306" y="1646329"/>
                  </a:lnTo>
                  <a:lnTo>
                    <a:pt x="791245" y="1303980"/>
                  </a:lnTo>
                  <a:lnTo>
                    <a:pt x="1057274" y="1303980"/>
                  </a:lnTo>
                  <a:lnTo>
                    <a:pt x="527396" y="1989768"/>
                  </a:lnTo>
                  <a:lnTo>
                    <a:pt x="0" y="130859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855" y="2014797"/>
              <a:ext cx="6851717" cy="647476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6" y="8961068"/>
            <a:ext cx="2534516" cy="133640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1899" y="0"/>
            <a:ext cx="914400" cy="1581150"/>
          </a:xfrm>
          <a:custGeom>
            <a:avLst/>
            <a:gdLst/>
            <a:ahLst/>
            <a:cxnLst/>
            <a:rect l="l" t="t" r="r" b="b"/>
            <a:pathLst>
              <a:path w="914400" h="1581150">
                <a:moveTo>
                  <a:pt x="0" y="427868"/>
                </a:moveTo>
                <a:lnTo>
                  <a:pt x="0" y="426714"/>
                </a:lnTo>
                <a:lnTo>
                  <a:pt x="228635" y="426714"/>
                </a:lnTo>
                <a:lnTo>
                  <a:pt x="456283" y="722091"/>
                </a:lnTo>
                <a:lnTo>
                  <a:pt x="684871" y="426714"/>
                </a:lnTo>
                <a:lnTo>
                  <a:pt x="914400" y="426714"/>
                </a:lnTo>
                <a:lnTo>
                  <a:pt x="457223" y="1018409"/>
                </a:lnTo>
                <a:lnTo>
                  <a:pt x="0" y="427868"/>
                </a:lnTo>
                <a:close/>
              </a:path>
              <a:path w="914400" h="1581150">
                <a:moveTo>
                  <a:pt x="0" y="990401"/>
                </a:moveTo>
                <a:lnTo>
                  <a:pt x="0" y="989248"/>
                </a:lnTo>
                <a:lnTo>
                  <a:pt x="228635" y="989248"/>
                </a:lnTo>
                <a:lnTo>
                  <a:pt x="456283" y="1284625"/>
                </a:lnTo>
                <a:lnTo>
                  <a:pt x="684871" y="989248"/>
                </a:lnTo>
                <a:lnTo>
                  <a:pt x="914400" y="989248"/>
                </a:lnTo>
                <a:lnTo>
                  <a:pt x="457223" y="1580943"/>
                </a:lnTo>
                <a:lnTo>
                  <a:pt x="0" y="990401"/>
                </a:lnTo>
                <a:close/>
              </a:path>
              <a:path w="914400" h="1581150">
                <a:moveTo>
                  <a:pt x="104264" y="0"/>
                </a:moveTo>
                <a:lnTo>
                  <a:pt x="333311" y="0"/>
                </a:lnTo>
                <a:lnTo>
                  <a:pt x="456283" y="159558"/>
                </a:lnTo>
                <a:lnTo>
                  <a:pt x="579763" y="0"/>
                </a:lnTo>
                <a:lnTo>
                  <a:pt x="809458" y="0"/>
                </a:lnTo>
                <a:lnTo>
                  <a:pt x="457223" y="455876"/>
                </a:lnTo>
                <a:lnTo>
                  <a:pt x="104264" y="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69653" y="843141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2"/>
                </a:lnTo>
                <a:lnTo>
                  <a:pt x="0" y="29018"/>
                </a:lnTo>
                <a:lnTo>
                  <a:pt x="0" y="25170"/>
                </a:lnTo>
                <a:lnTo>
                  <a:pt x="735" y="21469"/>
                </a:lnTo>
                <a:lnTo>
                  <a:pt x="32858" y="0"/>
                </a:lnTo>
                <a:lnTo>
                  <a:pt x="36559" y="73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8126" y="843141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7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26586" y="843140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05065" y="8431409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9653" y="824040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8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48123" y="824037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6" y="25159"/>
                </a:moveTo>
                <a:lnTo>
                  <a:pt x="36559" y="57290"/>
                </a:lnTo>
                <a:lnTo>
                  <a:pt x="32857" y="58026"/>
                </a:lnTo>
                <a:lnTo>
                  <a:pt x="25165" y="58026"/>
                </a:lnTo>
                <a:lnTo>
                  <a:pt x="4" y="29046"/>
                </a:lnTo>
                <a:lnTo>
                  <a:pt x="0" y="25198"/>
                </a:lnTo>
                <a:lnTo>
                  <a:pt x="32844" y="0"/>
                </a:lnTo>
                <a:lnTo>
                  <a:pt x="36546" y="734"/>
                </a:lnTo>
                <a:lnTo>
                  <a:pt x="57289" y="21457"/>
                </a:lnTo>
                <a:lnTo>
                  <a:pt x="58026" y="25159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26586" y="824040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05065" y="8240400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69654" y="804939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8"/>
                </a:moveTo>
                <a:lnTo>
                  <a:pt x="36553" y="57288"/>
                </a:lnTo>
                <a:lnTo>
                  <a:pt x="32852" y="58024"/>
                </a:lnTo>
                <a:lnTo>
                  <a:pt x="25158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6" y="0"/>
                </a:lnTo>
                <a:lnTo>
                  <a:pt x="32860" y="0"/>
                </a:lnTo>
                <a:lnTo>
                  <a:pt x="57288" y="21467"/>
                </a:lnTo>
                <a:lnTo>
                  <a:pt x="58023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48126" y="804939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4" y="25168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7" y="0"/>
                </a:lnTo>
                <a:lnTo>
                  <a:pt x="32862" y="0"/>
                </a:lnTo>
                <a:lnTo>
                  <a:pt x="57288" y="21467"/>
                </a:lnTo>
                <a:lnTo>
                  <a:pt x="58024" y="2516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6587" y="804939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2" y="25164"/>
                </a:moveTo>
                <a:lnTo>
                  <a:pt x="58022" y="32858"/>
                </a:lnTo>
                <a:lnTo>
                  <a:pt x="57286" y="36559"/>
                </a:lnTo>
                <a:lnTo>
                  <a:pt x="32858" y="58023"/>
                </a:lnTo>
                <a:lnTo>
                  <a:pt x="25164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4" y="0"/>
                </a:lnTo>
                <a:lnTo>
                  <a:pt x="32858" y="0"/>
                </a:lnTo>
                <a:lnTo>
                  <a:pt x="57286" y="21463"/>
                </a:lnTo>
                <a:lnTo>
                  <a:pt x="58022" y="25164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05066" y="8049398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58023" y="25164"/>
                </a:moveTo>
                <a:lnTo>
                  <a:pt x="58023" y="32858"/>
                </a:lnTo>
                <a:lnTo>
                  <a:pt x="57286" y="36559"/>
                </a:lnTo>
                <a:lnTo>
                  <a:pt x="32858" y="58023"/>
                </a:lnTo>
                <a:lnTo>
                  <a:pt x="25164" y="58022"/>
                </a:lnTo>
                <a:lnTo>
                  <a:pt x="0" y="32858"/>
                </a:lnTo>
                <a:lnTo>
                  <a:pt x="0" y="29011"/>
                </a:lnTo>
                <a:lnTo>
                  <a:pt x="0" y="25164"/>
                </a:lnTo>
                <a:lnTo>
                  <a:pt x="25164" y="0"/>
                </a:lnTo>
                <a:lnTo>
                  <a:pt x="32858" y="0"/>
                </a:lnTo>
                <a:lnTo>
                  <a:pt x="57286" y="21463"/>
                </a:lnTo>
                <a:lnTo>
                  <a:pt x="58023" y="25164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59608" y="84427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3" y="18781"/>
                </a:moveTo>
                <a:lnTo>
                  <a:pt x="24518" y="43303"/>
                </a:lnTo>
                <a:lnTo>
                  <a:pt x="18776" y="43302"/>
                </a:lnTo>
                <a:lnTo>
                  <a:pt x="0" y="18784"/>
                </a:lnTo>
                <a:lnTo>
                  <a:pt x="548" y="16022"/>
                </a:lnTo>
                <a:lnTo>
                  <a:pt x="24521" y="0"/>
                </a:lnTo>
                <a:lnTo>
                  <a:pt x="27283" y="549"/>
                </a:lnTo>
                <a:lnTo>
                  <a:pt x="43303" y="1878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94284" y="84427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3" y="18781"/>
                </a:moveTo>
                <a:lnTo>
                  <a:pt x="24518" y="43303"/>
                </a:lnTo>
                <a:lnTo>
                  <a:pt x="18776" y="43302"/>
                </a:lnTo>
                <a:lnTo>
                  <a:pt x="0" y="24526"/>
                </a:lnTo>
                <a:lnTo>
                  <a:pt x="0" y="21656"/>
                </a:lnTo>
                <a:lnTo>
                  <a:pt x="0" y="18784"/>
                </a:lnTo>
                <a:lnTo>
                  <a:pt x="24521" y="0"/>
                </a:lnTo>
                <a:lnTo>
                  <a:pt x="27283" y="549"/>
                </a:lnTo>
                <a:lnTo>
                  <a:pt x="42754" y="16019"/>
                </a:lnTo>
                <a:lnTo>
                  <a:pt x="43303" y="1878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28948" y="84427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63628" y="84427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59608" y="70172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3" y="18781"/>
                </a:moveTo>
                <a:lnTo>
                  <a:pt x="24518" y="43303"/>
                </a:lnTo>
                <a:lnTo>
                  <a:pt x="18776" y="43302"/>
                </a:lnTo>
                <a:lnTo>
                  <a:pt x="0" y="24526"/>
                </a:lnTo>
                <a:lnTo>
                  <a:pt x="0" y="21656"/>
                </a:lnTo>
                <a:lnTo>
                  <a:pt x="0" y="18784"/>
                </a:lnTo>
                <a:lnTo>
                  <a:pt x="24521" y="0"/>
                </a:lnTo>
                <a:lnTo>
                  <a:pt x="27283" y="549"/>
                </a:lnTo>
                <a:lnTo>
                  <a:pt x="42754" y="16019"/>
                </a:lnTo>
                <a:lnTo>
                  <a:pt x="43303" y="1878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94280" y="701706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5" y="18776"/>
                </a:moveTo>
                <a:lnTo>
                  <a:pt x="24521" y="43305"/>
                </a:lnTo>
                <a:lnTo>
                  <a:pt x="18780" y="43304"/>
                </a:lnTo>
                <a:lnTo>
                  <a:pt x="3" y="21677"/>
                </a:lnTo>
                <a:lnTo>
                  <a:pt x="0" y="18805"/>
                </a:lnTo>
                <a:lnTo>
                  <a:pt x="24511" y="0"/>
                </a:lnTo>
                <a:lnTo>
                  <a:pt x="27274" y="547"/>
                </a:lnTo>
                <a:lnTo>
                  <a:pt x="42754" y="16013"/>
                </a:lnTo>
                <a:lnTo>
                  <a:pt x="43305" y="1877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128948" y="70172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63628" y="70172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59610" y="55918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3"/>
                </a:moveTo>
                <a:lnTo>
                  <a:pt x="24517" y="43303"/>
                </a:lnTo>
                <a:lnTo>
                  <a:pt x="18775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1" y="0"/>
                </a:lnTo>
                <a:lnTo>
                  <a:pt x="24524" y="0"/>
                </a:lnTo>
                <a:lnTo>
                  <a:pt x="42754" y="16021"/>
                </a:lnTo>
                <a:lnTo>
                  <a:pt x="43302" y="1878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294284" y="55918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3" y="18783"/>
                </a:moveTo>
                <a:lnTo>
                  <a:pt x="24518" y="43303"/>
                </a:lnTo>
                <a:lnTo>
                  <a:pt x="18776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2" y="0"/>
                </a:lnTo>
                <a:lnTo>
                  <a:pt x="24524" y="0"/>
                </a:lnTo>
                <a:lnTo>
                  <a:pt x="42754" y="16021"/>
                </a:lnTo>
                <a:lnTo>
                  <a:pt x="43303" y="1878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28949" y="55918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63628" y="559182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938271" y="2048912"/>
            <a:ext cx="5459095" cy="20332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710"/>
              </a:spcBef>
            </a:pPr>
            <a:r>
              <a:rPr spc="280" dirty="0"/>
              <a:t>Rakht</a:t>
            </a:r>
            <a:r>
              <a:rPr spc="-385" dirty="0"/>
              <a:t> </a:t>
            </a:r>
            <a:r>
              <a:rPr spc="-40" dirty="0"/>
              <a:t>Online </a:t>
            </a:r>
            <a:r>
              <a:rPr spc="-10" dirty="0"/>
              <a:t>Shopping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98490" y="5428061"/>
            <a:ext cx="7706359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60" dirty="0">
                <a:latin typeface="Lucida Sans Unicode"/>
                <a:cs typeface="Lucida Sans Unicode"/>
              </a:rPr>
              <a:t>Presented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by: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b="1" spc="60" dirty="0">
                <a:latin typeface="Tahoma"/>
                <a:cs typeface="Tahoma"/>
              </a:rPr>
              <a:t>Aisultan</a:t>
            </a:r>
            <a:r>
              <a:rPr sz="2400" b="1" spc="-190" dirty="0">
                <a:latin typeface="Tahoma"/>
                <a:cs typeface="Tahoma"/>
              </a:rPr>
              <a:t> </a:t>
            </a:r>
            <a:r>
              <a:rPr sz="2400" b="1" spc="50" dirty="0">
                <a:latin typeface="Tahoma"/>
                <a:cs typeface="Tahoma"/>
              </a:rPr>
              <a:t>Azmoon,</a:t>
            </a:r>
            <a:r>
              <a:rPr sz="2400" b="1" spc="-190" dirty="0">
                <a:latin typeface="Tahoma"/>
                <a:cs typeface="Tahoma"/>
              </a:rPr>
              <a:t> </a:t>
            </a:r>
            <a:r>
              <a:rPr sz="2400" b="1" spc="55" dirty="0">
                <a:latin typeface="Tahoma"/>
                <a:cs typeface="Tahoma"/>
              </a:rPr>
              <a:t>Farida</a:t>
            </a:r>
            <a:r>
              <a:rPr sz="2400" b="1" spc="-19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Sultanpur, </a:t>
            </a:r>
            <a:r>
              <a:rPr sz="2400" b="1" spc="150" dirty="0">
                <a:latin typeface="Tahoma"/>
                <a:cs typeface="Tahoma"/>
              </a:rPr>
              <a:t>Muhammad</a:t>
            </a:r>
            <a:r>
              <a:rPr sz="2400" b="1" spc="-120" dirty="0">
                <a:latin typeface="Tahoma"/>
                <a:cs typeface="Tahoma"/>
              </a:rPr>
              <a:t> </a:t>
            </a:r>
            <a:r>
              <a:rPr sz="2400" b="1" spc="75" dirty="0">
                <a:latin typeface="Tahoma"/>
                <a:cs typeface="Tahoma"/>
              </a:rPr>
              <a:t>Mustafa</a:t>
            </a:r>
            <a:r>
              <a:rPr sz="2400" b="1" spc="-120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Hakimi,</a:t>
            </a:r>
            <a:r>
              <a:rPr sz="2400" b="1" spc="-120" dirty="0">
                <a:latin typeface="Tahoma"/>
                <a:cs typeface="Tahoma"/>
              </a:rPr>
              <a:t> </a:t>
            </a:r>
            <a:r>
              <a:rPr sz="2400" b="1" spc="80" dirty="0">
                <a:latin typeface="Tahoma"/>
                <a:cs typeface="Tahoma"/>
              </a:rPr>
              <a:t>Kereshma</a:t>
            </a:r>
            <a:r>
              <a:rPr sz="2400" b="1" spc="-120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Fakhri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90"/>
              </a:spcBef>
            </a:pPr>
            <a:endParaRPr sz="2400">
              <a:latin typeface="Tahoma"/>
              <a:cs typeface="Tahoma"/>
            </a:endParaRPr>
          </a:p>
          <a:p>
            <a:pPr marL="1151890">
              <a:lnSpc>
                <a:spcPct val="100000"/>
              </a:lnSpc>
            </a:pPr>
            <a:r>
              <a:rPr sz="2400" dirty="0">
                <a:latin typeface="Lucida Sans Unicode"/>
                <a:cs typeface="Lucida Sans Unicode"/>
              </a:rPr>
              <a:t>Professor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b="1" spc="55" dirty="0">
                <a:latin typeface="Tahoma"/>
                <a:cs typeface="Tahoma"/>
              </a:rPr>
              <a:t>Shamroz</a:t>
            </a:r>
            <a:r>
              <a:rPr sz="2400" b="1" spc="-165" dirty="0">
                <a:latin typeface="Tahoma"/>
                <a:cs typeface="Tahoma"/>
              </a:rPr>
              <a:t> </a:t>
            </a:r>
            <a:r>
              <a:rPr sz="2400" b="1" spc="-10" dirty="0">
                <a:latin typeface="Tahoma"/>
                <a:cs typeface="Tahoma"/>
              </a:rPr>
              <a:t>Masjidi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32268"/>
            <a:ext cx="9144000" cy="6355080"/>
            <a:chOff x="0" y="3932268"/>
            <a:chExt cx="9144000" cy="6355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72315"/>
              <a:ext cx="4541535" cy="35146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957" y="3932268"/>
              <a:ext cx="7787042" cy="423673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4523" y="3926148"/>
            <a:ext cx="144807" cy="14480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4523" y="4484692"/>
            <a:ext cx="144807" cy="1448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4523" y="5601781"/>
            <a:ext cx="144807" cy="1448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4523" y="6718870"/>
            <a:ext cx="144807" cy="1448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4523" y="7835958"/>
            <a:ext cx="144807" cy="14480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089459" y="3641602"/>
            <a:ext cx="7595870" cy="505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05510" indent="106045">
              <a:lnSpc>
                <a:spcPct val="116300"/>
              </a:lnSpc>
              <a:spcBef>
                <a:spcPts val="100"/>
              </a:spcBef>
            </a:pPr>
            <a:r>
              <a:rPr sz="3150" dirty="0">
                <a:latin typeface="Lucida Sans Unicode"/>
                <a:cs typeface="Lucida Sans Unicode"/>
              </a:rPr>
              <a:t>Delivery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and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shipping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spc="45" dirty="0">
                <a:latin typeface="Lucida Sans Unicode"/>
                <a:cs typeface="Lucida Sans Unicode"/>
              </a:rPr>
              <a:t>operations </a:t>
            </a:r>
            <a:r>
              <a:rPr sz="3150" dirty="0">
                <a:latin typeface="Lucida Sans Unicode"/>
                <a:cs typeface="Lucida Sans Unicode"/>
              </a:rPr>
              <a:t>digital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55" dirty="0">
                <a:latin typeface="Lucida Sans Unicode"/>
                <a:cs typeface="Lucida Sans Unicode"/>
              </a:rPr>
              <a:t>marketing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and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90" dirty="0">
                <a:latin typeface="Lucida Sans Unicode"/>
                <a:cs typeface="Lucida Sans Unicode"/>
              </a:rPr>
              <a:t>consumer </a:t>
            </a:r>
            <a:r>
              <a:rPr sz="3150" spc="114" dirty="0">
                <a:latin typeface="Lucida Sans Unicode"/>
                <a:cs typeface="Lucida Sans Unicode"/>
              </a:rPr>
              <a:t>engagement;</a:t>
            </a:r>
            <a:endParaRPr sz="3150">
              <a:latin typeface="Lucida Sans Unicode"/>
              <a:cs typeface="Lucida Sans Unicode"/>
            </a:endParaRPr>
          </a:p>
          <a:p>
            <a:pPr marL="12700" marR="5080" indent="106045">
              <a:lnSpc>
                <a:spcPct val="116300"/>
              </a:lnSpc>
              <a:spcBef>
                <a:spcPts val="5"/>
              </a:spcBef>
            </a:pPr>
            <a:r>
              <a:rPr sz="3150" spc="65" dirty="0">
                <a:latin typeface="Lucida Sans Unicode"/>
                <a:cs typeface="Lucida Sans Unicode"/>
              </a:rPr>
              <a:t>website</a:t>
            </a:r>
            <a:r>
              <a:rPr sz="3150" spc="-150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and</a:t>
            </a:r>
            <a:r>
              <a:rPr sz="3150" spc="-150" dirty="0">
                <a:latin typeface="Lucida Sans Unicode"/>
                <a:cs typeface="Lucida Sans Unicode"/>
              </a:rPr>
              <a:t> </a:t>
            </a:r>
            <a:r>
              <a:rPr sz="3150" spc="200" dirty="0">
                <a:latin typeface="Lucida Sans Unicode"/>
                <a:cs typeface="Lucida Sans Unicode"/>
              </a:rPr>
              <a:t>app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management </a:t>
            </a:r>
            <a:r>
              <a:rPr sz="3150" dirty="0">
                <a:latin typeface="Lucida Sans Unicode"/>
                <a:cs typeface="Lucida Sans Unicode"/>
              </a:rPr>
              <a:t>inventory sourcing </a:t>
            </a:r>
            <a:r>
              <a:rPr sz="3150" spc="180" dirty="0">
                <a:latin typeface="Lucida Sans Unicode"/>
                <a:cs typeface="Lucida Sans Unicode"/>
              </a:rPr>
              <a:t>and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45" dirty="0">
                <a:latin typeface="Lucida Sans Unicode"/>
                <a:cs typeface="Lucida Sans Unicode"/>
              </a:rPr>
              <a:t>quality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control </a:t>
            </a:r>
            <a:r>
              <a:rPr sz="3150" dirty="0">
                <a:latin typeface="Lucida Sans Unicode"/>
                <a:cs typeface="Lucida Sans Unicode"/>
              </a:rPr>
              <a:t>weekly</a:t>
            </a:r>
            <a:r>
              <a:rPr sz="3150" spc="-55" dirty="0">
                <a:latin typeface="Lucida Sans Unicode"/>
                <a:cs typeface="Lucida Sans Unicode"/>
              </a:rPr>
              <a:t> </a:t>
            </a:r>
            <a:r>
              <a:rPr sz="3150" spc="95" dirty="0">
                <a:latin typeface="Lucida Sans Unicode"/>
                <a:cs typeface="Lucida Sans Unicode"/>
              </a:rPr>
              <a:t>analytics</a:t>
            </a:r>
            <a:r>
              <a:rPr sz="3150" spc="-5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optimization</a:t>
            </a:r>
            <a:r>
              <a:rPr sz="3150" spc="-5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using Python/R</a:t>
            </a:r>
            <a:endParaRPr sz="3150">
              <a:latin typeface="Lucida Sans Unicode"/>
              <a:cs typeface="Lucida Sans Unicode"/>
            </a:endParaRPr>
          </a:p>
          <a:p>
            <a:pPr marL="12700" marR="478790">
              <a:lnSpc>
                <a:spcPct val="116300"/>
              </a:lnSpc>
            </a:pPr>
            <a:r>
              <a:rPr sz="3150" dirty="0">
                <a:latin typeface="Lucida Sans Unicode"/>
                <a:cs typeface="Lucida Sans Unicode"/>
              </a:rPr>
              <a:t>supplier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spc="75" dirty="0">
                <a:latin typeface="Lucida Sans Unicode"/>
                <a:cs typeface="Lucida Sans Unicode"/>
              </a:rPr>
              <a:t>connections</a:t>
            </a:r>
            <a:r>
              <a:rPr sz="3150" spc="-114" dirty="0">
                <a:latin typeface="Lucida Sans Unicode"/>
                <a:cs typeface="Lucida Sans Unicode"/>
              </a:rPr>
              <a:t> </a:t>
            </a:r>
            <a:r>
              <a:rPr sz="3150" spc="180" dirty="0">
                <a:latin typeface="Lucida Sans Unicode"/>
                <a:cs typeface="Lucida Sans Unicode"/>
              </a:rPr>
              <a:t>and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workshop </a:t>
            </a:r>
            <a:r>
              <a:rPr sz="3150" spc="35" dirty="0">
                <a:latin typeface="Lucida Sans Unicode"/>
                <a:cs typeface="Lucida Sans Unicode"/>
              </a:rPr>
              <a:t>coordination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445134" marR="5080">
              <a:lnSpc>
                <a:spcPts val="6750"/>
              </a:lnSpc>
              <a:spcBef>
                <a:spcPts val="1500"/>
              </a:spcBef>
            </a:pPr>
            <a:r>
              <a:rPr spc="-25" dirty="0"/>
              <a:t>Key </a:t>
            </a:r>
            <a:r>
              <a:rPr spc="150" dirty="0"/>
              <a:t>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11537"/>
            <a:ext cx="9144000" cy="6376035"/>
            <a:chOff x="0" y="3911537"/>
            <a:chExt cx="9144000" cy="6376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72315"/>
              <a:ext cx="4541535" cy="35146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911537"/>
              <a:ext cx="8115299" cy="436498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91147" y="3637848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91147" y="5180898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91147" y="5695248"/>
            <a:ext cx="133350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91147" y="6723947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91147" y="72382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91147" y="8266997"/>
            <a:ext cx="133350" cy="1333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998576" y="3374812"/>
            <a:ext cx="7113905" cy="619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9490" indent="97790" algn="just">
              <a:lnSpc>
                <a:spcPct val="116399"/>
              </a:lnSpc>
              <a:spcBef>
                <a:spcPts val="100"/>
              </a:spcBef>
            </a:pPr>
            <a:r>
              <a:rPr sz="2900" spc="-20" dirty="0">
                <a:latin typeface="Lucida Sans Unicode"/>
                <a:cs typeface="Lucida Sans Unicode"/>
              </a:rPr>
              <a:t>Four</a:t>
            </a:r>
            <a:r>
              <a:rPr sz="2900" spc="-5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equity-</a:t>
            </a:r>
            <a:r>
              <a:rPr sz="2900" spc="155" dirty="0">
                <a:latin typeface="Lucida Sans Unicode"/>
                <a:cs typeface="Lucida Sans Unicode"/>
              </a:rPr>
              <a:t>based</a:t>
            </a:r>
            <a:r>
              <a:rPr sz="2900" spc="-4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founders</a:t>
            </a:r>
            <a:r>
              <a:rPr sz="2900" spc="-45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with </a:t>
            </a:r>
            <a:r>
              <a:rPr sz="2900" dirty="0">
                <a:latin typeface="Lucida Sans Unicode"/>
                <a:cs typeface="Lucida Sans Unicode"/>
              </a:rPr>
              <a:t>expertise</a:t>
            </a:r>
            <a:r>
              <a:rPr sz="2900" spc="-85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in</a:t>
            </a:r>
            <a:r>
              <a:rPr sz="2900" spc="-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technology,</a:t>
            </a:r>
            <a:r>
              <a:rPr sz="2900" spc="-8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sourcing, </a:t>
            </a:r>
            <a:r>
              <a:rPr sz="2900" spc="45" dirty="0">
                <a:latin typeface="Lucida Sans Unicode"/>
                <a:cs typeface="Lucida Sans Unicode"/>
              </a:rPr>
              <a:t>analytics,</a:t>
            </a:r>
            <a:r>
              <a:rPr sz="2900" spc="-145" dirty="0">
                <a:latin typeface="Lucida Sans Unicode"/>
                <a:cs typeface="Lucida Sans Unicode"/>
              </a:rPr>
              <a:t> </a:t>
            </a:r>
            <a:r>
              <a:rPr sz="2900" spc="165" dirty="0">
                <a:latin typeface="Lucida Sans Unicode"/>
                <a:cs typeface="Lucida Sans Unicode"/>
              </a:rPr>
              <a:t>and</a:t>
            </a:r>
            <a:r>
              <a:rPr sz="2900" spc="-140" dirty="0">
                <a:latin typeface="Lucida Sans Unicode"/>
                <a:cs typeface="Lucida Sans Unicode"/>
              </a:rPr>
              <a:t> </a:t>
            </a:r>
            <a:r>
              <a:rPr sz="2900" spc="55" dirty="0">
                <a:latin typeface="Lucida Sans Unicode"/>
                <a:cs typeface="Lucida Sans Unicode"/>
              </a:rPr>
              <a:t>branding</a:t>
            </a:r>
            <a:endParaRPr sz="29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570"/>
              </a:spcBef>
            </a:pPr>
            <a:r>
              <a:rPr sz="2900" spc="-100" dirty="0">
                <a:latin typeface="Lucida Sans Unicode"/>
                <a:cs typeface="Lucida Sans Unicode"/>
              </a:rPr>
              <a:t>50,000</a:t>
            </a:r>
            <a:r>
              <a:rPr sz="2900" spc="-9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USD</a:t>
            </a:r>
            <a:r>
              <a:rPr sz="2900" spc="-95" dirty="0">
                <a:latin typeface="Lucida Sans Unicode"/>
                <a:cs typeface="Lucida Sans Unicode"/>
              </a:rPr>
              <a:t> </a:t>
            </a:r>
            <a:r>
              <a:rPr sz="2900" spc="-20" dirty="0">
                <a:latin typeface="Lucida Sans Unicode"/>
                <a:cs typeface="Lucida Sans Unicode"/>
              </a:rPr>
              <a:t>in</a:t>
            </a:r>
            <a:r>
              <a:rPr sz="2900" spc="-9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startup</a:t>
            </a:r>
            <a:r>
              <a:rPr sz="2900" spc="-95" dirty="0">
                <a:latin typeface="Lucida Sans Unicode"/>
                <a:cs typeface="Lucida Sans Unicode"/>
              </a:rPr>
              <a:t> </a:t>
            </a:r>
            <a:r>
              <a:rPr sz="2900" spc="100" dirty="0">
                <a:latin typeface="Lucida Sans Unicode"/>
                <a:cs typeface="Lucida Sans Unicode"/>
              </a:rPr>
              <a:t>capital</a:t>
            </a:r>
            <a:endParaRPr sz="2900">
              <a:latin typeface="Lucida Sans Unicode"/>
              <a:cs typeface="Lucida Sans Unicode"/>
            </a:endParaRPr>
          </a:p>
          <a:p>
            <a:pPr marL="12700" marR="233045" indent="97790">
              <a:lnSpc>
                <a:spcPct val="116399"/>
              </a:lnSpc>
            </a:pP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12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secure</a:t>
            </a:r>
            <a:r>
              <a:rPr sz="2900" spc="-114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storage</a:t>
            </a:r>
            <a:r>
              <a:rPr sz="2900" spc="-114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facility</a:t>
            </a:r>
            <a:r>
              <a:rPr sz="2900" spc="-12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with</a:t>
            </a:r>
            <a:r>
              <a:rPr sz="2900" spc="-114" dirty="0">
                <a:latin typeface="Lucida Sans Unicode"/>
                <a:cs typeface="Lucida Sans Unicode"/>
              </a:rPr>
              <a:t> </a:t>
            </a:r>
            <a:r>
              <a:rPr sz="2900" spc="100" dirty="0">
                <a:latin typeface="Lucida Sans Unicode"/>
                <a:cs typeface="Lucida Sans Unicode"/>
              </a:rPr>
              <a:t>backup </a:t>
            </a:r>
            <a:r>
              <a:rPr sz="2900" spc="60" dirty="0">
                <a:latin typeface="Lucida Sans Unicode"/>
                <a:cs typeface="Lucida Sans Unicode"/>
              </a:rPr>
              <a:t>power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110" dirty="0">
                <a:latin typeface="Lucida Sans Unicode"/>
                <a:cs typeface="Lucida Sans Unicode"/>
              </a:rPr>
              <a:t> </a:t>
            </a:r>
            <a:r>
              <a:rPr sz="2900" spc="125" dirty="0">
                <a:latin typeface="Lucida Sans Unicode"/>
                <a:cs typeface="Lucida Sans Unicode"/>
              </a:rPr>
              <a:t>dedicated</a:t>
            </a:r>
            <a:r>
              <a:rPr sz="2900" spc="-10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motorbike</a:t>
            </a:r>
            <a:r>
              <a:rPr sz="2900" spc="-10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driver</a:t>
            </a:r>
            <a:endParaRPr sz="2900">
              <a:latin typeface="Lucida Sans Unicode"/>
              <a:cs typeface="Lucida Sans Unicode"/>
            </a:endParaRPr>
          </a:p>
          <a:p>
            <a:pPr marL="12700" marR="274955" indent="97790">
              <a:lnSpc>
                <a:spcPct val="116399"/>
              </a:lnSpc>
            </a:pPr>
            <a:r>
              <a:rPr sz="2900" spc="190" dirty="0">
                <a:latin typeface="Lucida Sans Unicode"/>
                <a:cs typeface="Lucida Sans Unicode"/>
              </a:rPr>
              <a:t>an</a:t>
            </a:r>
            <a:r>
              <a:rPr sz="2900" spc="-65" dirty="0">
                <a:latin typeface="Lucida Sans Unicode"/>
                <a:cs typeface="Lucida Sans Unicode"/>
              </a:rPr>
              <a:t> </a:t>
            </a:r>
            <a:r>
              <a:rPr sz="2900" spc="130" dirty="0">
                <a:latin typeface="Lucida Sans Unicode"/>
                <a:cs typeface="Lucida Sans Unicode"/>
              </a:rPr>
              <a:t>adaptive</a:t>
            </a:r>
            <a:r>
              <a:rPr sz="2900" spc="-6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scaling</a:t>
            </a:r>
            <a:r>
              <a:rPr sz="2900" spc="-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platform</a:t>
            </a:r>
            <a:r>
              <a:rPr sz="2900" spc="-60" dirty="0">
                <a:latin typeface="Lucida Sans Unicode"/>
                <a:cs typeface="Lucida Sans Unicode"/>
              </a:rPr>
              <a:t> </a:t>
            </a:r>
            <a:r>
              <a:rPr sz="2900" spc="45" dirty="0">
                <a:latin typeface="Lucida Sans Unicode"/>
                <a:cs typeface="Lucida Sans Unicode"/>
              </a:rPr>
              <a:t>hosted </a:t>
            </a:r>
            <a:r>
              <a:rPr sz="2900" spc="110" dirty="0">
                <a:latin typeface="Lucida Sans Unicode"/>
                <a:cs typeface="Lucida Sans Unicode"/>
              </a:rPr>
              <a:t>by</a:t>
            </a:r>
            <a:r>
              <a:rPr sz="2900" spc="-145" dirty="0">
                <a:latin typeface="Lucida Sans Unicode"/>
                <a:cs typeface="Lucida Sans Unicode"/>
              </a:rPr>
              <a:t> </a:t>
            </a:r>
            <a:r>
              <a:rPr sz="2900" spc="50" dirty="0">
                <a:latin typeface="Lucida Sans Unicode"/>
                <a:cs typeface="Lucida Sans Unicode"/>
              </a:rPr>
              <a:t>DigitalOcean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sz="2900" spc="165" dirty="0">
                <a:latin typeface="Lucida Sans Unicode"/>
                <a:cs typeface="Lucida Sans Unicode"/>
              </a:rPr>
              <a:t>and</a:t>
            </a:r>
            <a:r>
              <a:rPr sz="2900" spc="-114" dirty="0">
                <a:latin typeface="Lucida Sans Unicode"/>
                <a:cs typeface="Lucida Sans Unicode"/>
              </a:rPr>
              <a:t> </a:t>
            </a:r>
            <a:r>
              <a:rPr sz="2900" spc="190" dirty="0">
                <a:latin typeface="Lucida Sans Unicode"/>
                <a:cs typeface="Lucida Sans Unicode"/>
              </a:rPr>
              <a:t>an</a:t>
            </a:r>
            <a:r>
              <a:rPr sz="2900" spc="-11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established</a:t>
            </a:r>
            <a:r>
              <a:rPr sz="2900" spc="-11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supplier</a:t>
            </a:r>
            <a:r>
              <a:rPr sz="2900" spc="-11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network </a:t>
            </a:r>
            <a:r>
              <a:rPr sz="2900" spc="70" dirty="0">
                <a:latin typeface="Lucida Sans Unicode"/>
                <a:cs typeface="Lucida Sans Unicode"/>
              </a:rPr>
              <a:t>spanning</a:t>
            </a:r>
            <a:r>
              <a:rPr sz="2900" spc="-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Kabul</a:t>
            </a:r>
            <a:r>
              <a:rPr sz="2900" spc="-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workshops</a:t>
            </a:r>
            <a:r>
              <a:rPr sz="2900" spc="-70" dirty="0">
                <a:latin typeface="Lucida Sans Unicode"/>
                <a:cs typeface="Lucida Sans Unicode"/>
              </a:rPr>
              <a:t> </a:t>
            </a:r>
            <a:r>
              <a:rPr sz="2900" spc="165" dirty="0">
                <a:latin typeface="Lucida Sans Unicode"/>
                <a:cs typeface="Lucida Sans Unicode"/>
              </a:rPr>
              <a:t>and</a:t>
            </a:r>
            <a:r>
              <a:rPr sz="2900" spc="-7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import </a:t>
            </a:r>
            <a:r>
              <a:rPr sz="2900" spc="85" dirty="0">
                <a:latin typeface="Lucida Sans Unicode"/>
                <a:cs typeface="Lucida Sans Unicode"/>
              </a:rPr>
              <a:t>channels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401733" y="1065561"/>
            <a:ext cx="4568825" cy="191897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spc="-25" dirty="0"/>
              <a:t>Key </a:t>
            </a:r>
            <a:r>
              <a:rPr spc="80" dirty="0"/>
              <a:t>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24196"/>
            <a:ext cx="8677275" cy="6263005"/>
            <a:chOff x="0" y="4024196"/>
            <a:chExt cx="8677275" cy="6263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72315"/>
              <a:ext cx="4541535" cy="35146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423" y="4024196"/>
              <a:ext cx="7406537" cy="402563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5715" y="3921705"/>
            <a:ext cx="140953" cy="1409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5715" y="5009063"/>
            <a:ext cx="140953" cy="1409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5715" y="6096422"/>
            <a:ext cx="140953" cy="14095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5715" y="6640101"/>
            <a:ext cx="140953" cy="1409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5715" y="7727460"/>
            <a:ext cx="140953" cy="1409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071398" y="3644393"/>
            <a:ext cx="6783070" cy="4918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42900">
              <a:lnSpc>
                <a:spcPct val="117000"/>
              </a:lnSpc>
              <a:spcBef>
                <a:spcPts val="95"/>
              </a:spcBef>
            </a:pPr>
            <a:r>
              <a:rPr sz="3050" spc="50" dirty="0">
                <a:latin typeface="Lucida Sans Unicode"/>
                <a:cs typeface="Lucida Sans Unicode"/>
              </a:rPr>
              <a:t>Local</a:t>
            </a:r>
            <a:r>
              <a:rPr sz="3050" spc="-140" dirty="0">
                <a:latin typeface="Lucida Sans Unicode"/>
                <a:cs typeface="Lucida Sans Unicode"/>
              </a:rPr>
              <a:t> </a:t>
            </a:r>
            <a:r>
              <a:rPr sz="3050" spc="70" dirty="0">
                <a:latin typeface="Lucida Sans Unicode"/>
                <a:cs typeface="Lucida Sans Unicode"/>
              </a:rPr>
              <a:t>Afghan</a:t>
            </a:r>
            <a:r>
              <a:rPr sz="3050" spc="-140" dirty="0">
                <a:latin typeface="Lucida Sans Unicode"/>
                <a:cs typeface="Lucida Sans Unicode"/>
              </a:rPr>
              <a:t> </a:t>
            </a:r>
            <a:r>
              <a:rPr sz="3050" spc="125" dirty="0">
                <a:latin typeface="Lucida Sans Unicode"/>
                <a:cs typeface="Lucida Sans Unicode"/>
              </a:rPr>
              <a:t>garment</a:t>
            </a:r>
            <a:r>
              <a:rPr sz="3050" spc="-140" dirty="0">
                <a:latin typeface="Lucida Sans Unicode"/>
                <a:cs typeface="Lucida Sans Unicode"/>
              </a:rPr>
              <a:t> </a:t>
            </a:r>
            <a:r>
              <a:rPr sz="3050" spc="-10" dirty="0">
                <a:latin typeface="Lucida Sans Unicode"/>
                <a:cs typeface="Lucida Sans Unicode"/>
              </a:rPr>
              <a:t>SMEs, </a:t>
            </a:r>
            <a:r>
              <a:rPr sz="3050" spc="85" dirty="0">
                <a:latin typeface="Lucida Sans Unicode"/>
                <a:cs typeface="Lucida Sans Unicode"/>
              </a:rPr>
              <a:t>especially</a:t>
            </a:r>
            <a:r>
              <a:rPr sz="3050" spc="-130" dirty="0">
                <a:latin typeface="Lucida Sans Unicode"/>
                <a:cs typeface="Lucida Sans Unicode"/>
              </a:rPr>
              <a:t> </a:t>
            </a:r>
            <a:r>
              <a:rPr sz="3050" spc="100" dirty="0">
                <a:latin typeface="Lucida Sans Unicode"/>
                <a:cs typeface="Lucida Sans Unicode"/>
              </a:rPr>
              <a:t>women-</a:t>
            </a:r>
            <a:r>
              <a:rPr sz="3050" spc="55" dirty="0">
                <a:latin typeface="Lucida Sans Unicode"/>
                <a:cs typeface="Lucida Sans Unicode"/>
              </a:rPr>
              <a:t>led</a:t>
            </a:r>
            <a:r>
              <a:rPr sz="3050" spc="-125" dirty="0">
                <a:latin typeface="Lucida Sans Unicode"/>
                <a:cs typeface="Lucida Sans Unicode"/>
              </a:rPr>
              <a:t> </a:t>
            </a:r>
            <a:r>
              <a:rPr sz="3050" spc="60" dirty="0">
                <a:latin typeface="Lucida Sans Unicode"/>
                <a:cs typeface="Lucida Sans Unicode"/>
              </a:rPr>
              <a:t>producers </a:t>
            </a:r>
            <a:r>
              <a:rPr sz="3050" dirty="0">
                <a:latin typeface="Lucida Sans Unicode"/>
                <a:cs typeface="Lucida Sans Unicode"/>
              </a:rPr>
              <a:t>Import</a:t>
            </a:r>
            <a:r>
              <a:rPr sz="3050" spc="-80" dirty="0">
                <a:latin typeface="Lucida Sans Unicode"/>
                <a:cs typeface="Lucida Sans Unicode"/>
              </a:rPr>
              <a:t> </a:t>
            </a:r>
            <a:r>
              <a:rPr sz="3050" spc="80" dirty="0">
                <a:latin typeface="Lucida Sans Unicode"/>
                <a:cs typeface="Lucida Sans Unicode"/>
              </a:rPr>
              <a:t>connections</a:t>
            </a:r>
            <a:r>
              <a:rPr sz="3050" spc="-80" dirty="0">
                <a:latin typeface="Lucida Sans Unicode"/>
                <a:cs typeface="Lucida Sans Unicode"/>
              </a:rPr>
              <a:t> </a:t>
            </a:r>
            <a:r>
              <a:rPr sz="3050" spc="114" dirty="0">
                <a:latin typeface="Lucida Sans Unicode"/>
                <a:cs typeface="Lucida Sans Unicode"/>
              </a:rPr>
              <a:t>via</a:t>
            </a:r>
            <a:r>
              <a:rPr sz="3050" spc="-80" dirty="0">
                <a:latin typeface="Lucida Sans Unicode"/>
                <a:cs typeface="Lucida Sans Unicode"/>
              </a:rPr>
              <a:t> </a:t>
            </a:r>
            <a:r>
              <a:rPr sz="3050" spc="-10" dirty="0">
                <a:latin typeface="Lucida Sans Unicode"/>
                <a:cs typeface="Lucida Sans Unicode"/>
              </a:rPr>
              <a:t>China, </a:t>
            </a:r>
            <a:r>
              <a:rPr sz="3050" dirty="0">
                <a:latin typeface="Lucida Sans Unicode"/>
                <a:cs typeface="Lucida Sans Unicode"/>
              </a:rPr>
              <a:t>Pakistan,</a:t>
            </a:r>
            <a:r>
              <a:rPr sz="3050" spc="-90" dirty="0">
                <a:latin typeface="Lucida Sans Unicode"/>
                <a:cs typeface="Lucida Sans Unicode"/>
              </a:rPr>
              <a:t> </a:t>
            </a:r>
            <a:r>
              <a:rPr sz="3050" spc="180" dirty="0">
                <a:latin typeface="Lucida Sans Unicode"/>
                <a:cs typeface="Lucida Sans Unicode"/>
              </a:rPr>
              <a:t>and</a:t>
            </a:r>
            <a:r>
              <a:rPr sz="3050" spc="-85" dirty="0">
                <a:latin typeface="Lucida Sans Unicode"/>
                <a:cs typeface="Lucida Sans Unicode"/>
              </a:rPr>
              <a:t> </a:t>
            </a:r>
            <a:r>
              <a:rPr sz="3050" spc="-20" dirty="0">
                <a:latin typeface="Lucida Sans Unicode"/>
                <a:cs typeface="Lucida Sans Unicode"/>
              </a:rPr>
              <a:t>Iran</a:t>
            </a:r>
            <a:endParaRPr sz="3050">
              <a:latin typeface="Lucida Sans Unicode"/>
              <a:cs typeface="Lucida Sans Unicode"/>
            </a:endParaRPr>
          </a:p>
          <a:p>
            <a:pPr marL="12700" marR="5080" indent="103505">
              <a:lnSpc>
                <a:spcPts val="4280"/>
              </a:lnSpc>
              <a:spcBef>
                <a:spcPts val="245"/>
              </a:spcBef>
            </a:pPr>
            <a:r>
              <a:rPr sz="3050" spc="145" dirty="0">
                <a:latin typeface="Lucida Sans Unicode"/>
                <a:cs typeface="Lucida Sans Unicode"/>
              </a:rPr>
              <a:t>Payment</a:t>
            </a:r>
            <a:r>
              <a:rPr sz="3050" spc="-135" dirty="0">
                <a:latin typeface="Lucida Sans Unicode"/>
                <a:cs typeface="Lucida Sans Unicode"/>
              </a:rPr>
              <a:t> </a:t>
            </a:r>
            <a:r>
              <a:rPr sz="3050" spc="75" dirty="0">
                <a:latin typeface="Lucida Sans Unicode"/>
                <a:cs typeface="Lucida Sans Unicode"/>
              </a:rPr>
              <a:t>service</a:t>
            </a:r>
            <a:r>
              <a:rPr sz="3050" spc="-135" dirty="0">
                <a:latin typeface="Lucida Sans Unicode"/>
                <a:cs typeface="Lucida Sans Unicode"/>
              </a:rPr>
              <a:t> </a:t>
            </a:r>
            <a:r>
              <a:rPr sz="3050" spc="50" dirty="0">
                <a:latin typeface="Lucida Sans Unicode"/>
                <a:cs typeface="Lucida Sans Unicode"/>
              </a:rPr>
              <a:t>partners </a:t>
            </a:r>
            <a:r>
              <a:rPr sz="3050" dirty="0">
                <a:latin typeface="Lucida Sans Unicode"/>
                <a:cs typeface="Lucida Sans Unicode"/>
              </a:rPr>
              <a:t>University</a:t>
            </a:r>
            <a:r>
              <a:rPr sz="3050" spc="-150" dirty="0">
                <a:latin typeface="Lucida Sans Unicode"/>
                <a:cs typeface="Lucida Sans Unicode"/>
              </a:rPr>
              <a:t> </a:t>
            </a:r>
            <a:r>
              <a:rPr sz="3050" spc="80" dirty="0">
                <a:latin typeface="Lucida Sans Unicode"/>
                <a:cs typeface="Lucida Sans Unicode"/>
              </a:rPr>
              <a:t>communities</a:t>
            </a:r>
            <a:r>
              <a:rPr sz="3050" spc="-145" dirty="0">
                <a:latin typeface="Lucida Sans Unicode"/>
                <a:cs typeface="Lucida Sans Unicode"/>
              </a:rPr>
              <a:t> </a:t>
            </a:r>
            <a:r>
              <a:rPr sz="3050" spc="-45" dirty="0">
                <a:latin typeface="Lucida Sans Unicode"/>
                <a:cs typeface="Lucida Sans Unicode"/>
              </a:rPr>
              <a:t>for</a:t>
            </a:r>
            <a:r>
              <a:rPr sz="3050" spc="-150" dirty="0">
                <a:latin typeface="Lucida Sans Unicode"/>
                <a:cs typeface="Lucida Sans Unicode"/>
              </a:rPr>
              <a:t> </a:t>
            </a:r>
            <a:r>
              <a:rPr sz="3050" spc="55" dirty="0">
                <a:latin typeface="Lucida Sans Unicode"/>
                <a:cs typeface="Lucida Sans Unicode"/>
              </a:rPr>
              <a:t>pop-</a:t>
            </a:r>
            <a:r>
              <a:rPr sz="3050" spc="65" dirty="0">
                <a:latin typeface="Lucida Sans Unicode"/>
                <a:cs typeface="Lucida Sans Unicode"/>
              </a:rPr>
              <a:t>up </a:t>
            </a:r>
            <a:r>
              <a:rPr sz="3050" spc="95" dirty="0">
                <a:latin typeface="Lucida Sans Unicode"/>
                <a:cs typeface="Lucida Sans Unicode"/>
              </a:rPr>
              <a:t>sales</a:t>
            </a:r>
            <a:r>
              <a:rPr sz="3050" spc="-85" dirty="0">
                <a:latin typeface="Lucida Sans Unicode"/>
                <a:cs typeface="Lucida Sans Unicode"/>
              </a:rPr>
              <a:t> </a:t>
            </a:r>
            <a:r>
              <a:rPr sz="3050" dirty="0">
                <a:latin typeface="Lucida Sans Unicode"/>
                <a:cs typeface="Lucida Sans Unicode"/>
              </a:rPr>
              <a:t>during</a:t>
            </a:r>
            <a:r>
              <a:rPr sz="3050" spc="-85" dirty="0">
                <a:latin typeface="Lucida Sans Unicode"/>
                <a:cs typeface="Lucida Sans Unicode"/>
              </a:rPr>
              <a:t> </a:t>
            </a:r>
            <a:r>
              <a:rPr sz="3050" spc="105" dirty="0">
                <a:latin typeface="Lucida Sans Unicode"/>
                <a:cs typeface="Lucida Sans Unicode"/>
              </a:rPr>
              <a:t>outages</a:t>
            </a:r>
            <a:endParaRPr sz="3050">
              <a:latin typeface="Lucida Sans Unicode"/>
              <a:cs typeface="Lucida Sans Unicode"/>
            </a:endParaRPr>
          </a:p>
          <a:p>
            <a:pPr marL="12700" marR="1123315">
              <a:lnSpc>
                <a:spcPts val="4280"/>
              </a:lnSpc>
            </a:pPr>
            <a:r>
              <a:rPr sz="3050" dirty="0">
                <a:latin typeface="Lucida Sans Unicode"/>
                <a:cs typeface="Lucida Sans Unicode"/>
              </a:rPr>
              <a:t>Retail</a:t>
            </a:r>
            <a:r>
              <a:rPr sz="3050" spc="-100" dirty="0">
                <a:latin typeface="Lucida Sans Unicode"/>
                <a:cs typeface="Lucida Sans Unicode"/>
              </a:rPr>
              <a:t> </a:t>
            </a:r>
            <a:r>
              <a:rPr sz="3050" spc="65" dirty="0">
                <a:latin typeface="Lucida Sans Unicode"/>
                <a:cs typeface="Lucida Sans Unicode"/>
              </a:rPr>
              <a:t>advisor</a:t>
            </a:r>
            <a:r>
              <a:rPr sz="3050" spc="-95" dirty="0">
                <a:latin typeface="Lucida Sans Unicode"/>
                <a:cs typeface="Lucida Sans Unicode"/>
              </a:rPr>
              <a:t> </a:t>
            </a:r>
            <a:r>
              <a:rPr sz="3050" dirty="0">
                <a:latin typeface="Lucida Sans Unicode"/>
                <a:cs typeface="Lucida Sans Unicode"/>
              </a:rPr>
              <a:t>with</a:t>
            </a:r>
            <a:r>
              <a:rPr sz="3050" spc="-100" dirty="0">
                <a:latin typeface="Lucida Sans Unicode"/>
                <a:cs typeface="Lucida Sans Unicode"/>
              </a:rPr>
              <a:t> </a:t>
            </a:r>
            <a:r>
              <a:rPr sz="3050" spc="-10" dirty="0">
                <a:latin typeface="Lucida Sans Unicode"/>
                <a:cs typeface="Lucida Sans Unicode"/>
              </a:rPr>
              <a:t>significant </a:t>
            </a:r>
            <a:r>
              <a:rPr sz="3050" dirty="0">
                <a:latin typeface="Lucida Sans Unicode"/>
                <a:cs typeface="Lucida Sans Unicode"/>
              </a:rPr>
              <a:t>workshop</a:t>
            </a:r>
            <a:r>
              <a:rPr sz="3050" spc="-125" dirty="0">
                <a:latin typeface="Lucida Sans Unicode"/>
                <a:cs typeface="Lucida Sans Unicode"/>
              </a:rPr>
              <a:t> </a:t>
            </a:r>
            <a:r>
              <a:rPr sz="3050" spc="125" dirty="0">
                <a:latin typeface="Lucida Sans Unicode"/>
                <a:cs typeface="Lucida Sans Unicode"/>
              </a:rPr>
              <a:t>contacts</a:t>
            </a:r>
            <a:r>
              <a:rPr sz="3050" spc="-120" dirty="0">
                <a:latin typeface="Lucida Sans Unicode"/>
                <a:cs typeface="Lucida Sans Unicode"/>
              </a:rPr>
              <a:t> </a:t>
            </a:r>
            <a:r>
              <a:rPr sz="3050" dirty="0">
                <a:latin typeface="Lucida Sans Unicode"/>
                <a:cs typeface="Lucida Sans Unicode"/>
              </a:rPr>
              <a:t>in</a:t>
            </a:r>
            <a:r>
              <a:rPr sz="3050" spc="-120" dirty="0">
                <a:latin typeface="Lucida Sans Unicode"/>
                <a:cs typeface="Lucida Sans Unicode"/>
              </a:rPr>
              <a:t> </a:t>
            </a:r>
            <a:r>
              <a:rPr sz="3050" spc="-10" dirty="0">
                <a:latin typeface="Lucida Sans Unicode"/>
                <a:cs typeface="Lucida Sans Unicode"/>
              </a:rPr>
              <a:t>Kabul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spc="335" dirty="0"/>
              <a:t>Strategic </a:t>
            </a:r>
            <a:r>
              <a:rPr spc="220" dirty="0"/>
              <a:t>Partnership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72315"/>
            <a:ext cx="4541535" cy="35146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3679831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4165606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5622930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6594481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7080255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0919" y="8051805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325189" y="2945974"/>
            <a:ext cx="9697085" cy="58547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700" spc="-10" dirty="0">
                <a:latin typeface="Lucida Sans Unicode"/>
                <a:cs typeface="Lucida Sans Unicode"/>
              </a:rPr>
              <a:t>Cost:</a:t>
            </a:r>
            <a:endParaRPr sz="2700">
              <a:latin typeface="Lucida Sans Unicode"/>
              <a:cs typeface="Lucida Sans Unicode"/>
            </a:endParaRPr>
          </a:p>
          <a:p>
            <a:pPr marL="602615">
              <a:lnSpc>
                <a:spcPct val="100000"/>
              </a:lnSpc>
              <a:spcBef>
                <a:spcPts val="585"/>
              </a:spcBef>
            </a:pPr>
            <a:r>
              <a:rPr sz="2700" spc="-484" dirty="0">
                <a:latin typeface="Lucida Sans Unicode"/>
                <a:cs typeface="Lucida Sans Unicode"/>
              </a:rPr>
              <a:t>13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USD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is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70" dirty="0">
                <a:latin typeface="Lucida Sans Unicode"/>
                <a:cs typeface="Lucida Sans Unicode"/>
              </a:rPr>
              <a:t>the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175" dirty="0">
                <a:latin typeface="Lucida Sans Unicode"/>
                <a:cs typeface="Lucida Sans Unicode"/>
              </a:rPr>
              <a:t>average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order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120" dirty="0">
                <a:latin typeface="Lucida Sans Unicode"/>
                <a:cs typeface="Lucida Sans Unicode"/>
              </a:rPr>
              <a:t>value</a:t>
            </a:r>
            <a:r>
              <a:rPr sz="2700" spc="-100" dirty="0">
                <a:latin typeface="Lucida Sans Unicode"/>
                <a:cs typeface="Lucida Sans Unicode"/>
              </a:rPr>
              <a:t> </a:t>
            </a:r>
            <a:r>
              <a:rPr sz="2700" spc="70" dirty="0">
                <a:latin typeface="Lucida Sans Unicode"/>
                <a:cs typeface="Lucida Sans Unicode"/>
              </a:rPr>
              <a:t>(AOV).</a:t>
            </a:r>
            <a:endParaRPr sz="2700">
              <a:latin typeface="Lucida Sans Unicode"/>
              <a:cs typeface="Lucida Sans Unicode"/>
            </a:endParaRPr>
          </a:p>
          <a:p>
            <a:pPr marL="509905" marR="180975" indent="92710">
              <a:lnSpc>
                <a:spcPts val="3829"/>
              </a:lnSpc>
              <a:spcBef>
                <a:spcPts val="225"/>
              </a:spcBef>
              <a:tabLst>
                <a:tab pos="7806690" algn="l"/>
              </a:tabLst>
            </a:pPr>
            <a:r>
              <a:rPr sz="2700" dirty="0">
                <a:latin typeface="Lucida Sans Unicode"/>
                <a:cs typeface="Lucida Sans Unicode"/>
              </a:rPr>
              <a:t>Orders</a:t>
            </a:r>
            <a:r>
              <a:rPr sz="2700" spc="-75" dirty="0">
                <a:latin typeface="Lucida Sans Unicode"/>
                <a:cs typeface="Lucida Sans Unicode"/>
              </a:rPr>
              <a:t> </a:t>
            </a:r>
            <a:r>
              <a:rPr sz="2700" spc="70" dirty="0">
                <a:latin typeface="Lucida Sans Unicode"/>
                <a:cs typeface="Lucida Sans Unicode"/>
              </a:rPr>
              <a:t>over</a:t>
            </a:r>
            <a:r>
              <a:rPr sz="2700" spc="-7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$65</a:t>
            </a:r>
            <a:r>
              <a:rPr sz="2700" spc="-70" dirty="0">
                <a:latin typeface="Lucida Sans Unicode"/>
                <a:cs typeface="Lucida Sans Unicode"/>
              </a:rPr>
              <a:t> </a:t>
            </a:r>
            <a:r>
              <a:rPr sz="2700" spc="45" dirty="0">
                <a:latin typeface="Lucida Sans Unicode"/>
                <a:cs typeface="Lucida Sans Unicode"/>
              </a:rPr>
              <a:t>qualify</a:t>
            </a:r>
            <a:r>
              <a:rPr sz="2700" spc="-7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for</a:t>
            </a:r>
            <a:r>
              <a:rPr sz="2700" spc="-7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free</a:t>
            </a:r>
            <a:r>
              <a:rPr sz="2700" spc="-7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shipping.</a:t>
            </a:r>
            <a:r>
              <a:rPr sz="2700" dirty="0">
                <a:latin typeface="Lucida Sans Unicode"/>
                <a:cs typeface="Lucida Sans Unicode"/>
              </a:rPr>
              <a:t>	35%</a:t>
            </a:r>
            <a:r>
              <a:rPr sz="2700" spc="-9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is</a:t>
            </a:r>
            <a:r>
              <a:rPr sz="2700" spc="-90" dirty="0">
                <a:latin typeface="Lucida Sans Unicode"/>
                <a:cs typeface="Lucida Sans Unicode"/>
              </a:rPr>
              <a:t> </a:t>
            </a:r>
            <a:r>
              <a:rPr sz="2700" spc="45" dirty="0">
                <a:latin typeface="Lucida Sans Unicode"/>
                <a:cs typeface="Lucida Sans Unicode"/>
              </a:rPr>
              <a:t>the </a:t>
            </a:r>
            <a:r>
              <a:rPr sz="2700" spc="-10" dirty="0">
                <a:latin typeface="Lucida Sans Unicode"/>
                <a:cs typeface="Lucida Sans Unicode"/>
              </a:rPr>
              <a:t>profit</a:t>
            </a:r>
            <a:r>
              <a:rPr sz="2700" spc="-175" dirty="0">
                <a:latin typeface="Lucida Sans Unicode"/>
                <a:cs typeface="Lucida Sans Unicode"/>
              </a:rPr>
              <a:t> </a:t>
            </a:r>
            <a:r>
              <a:rPr sz="2700" spc="40" dirty="0">
                <a:latin typeface="Lucida Sans Unicode"/>
                <a:cs typeface="Lucida Sans Unicode"/>
              </a:rPr>
              <a:t>margin.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700" spc="-10" dirty="0">
                <a:latin typeface="Lucida Sans Unicode"/>
                <a:cs typeface="Lucida Sans Unicode"/>
              </a:rPr>
              <a:t>Marketing:</a:t>
            </a:r>
            <a:endParaRPr sz="2700">
              <a:latin typeface="Lucida Sans Unicode"/>
              <a:cs typeface="Lucida Sans Unicode"/>
            </a:endParaRPr>
          </a:p>
          <a:p>
            <a:pPr marL="509905" marR="5080">
              <a:lnSpc>
                <a:spcPts val="3829"/>
              </a:lnSpc>
              <a:spcBef>
                <a:spcPts val="225"/>
              </a:spcBef>
            </a:pPr>
            <a:r>
              <a:rPr sz="2700" spc="100" dirty="0">
                <a:latin typeface="Lucida Sans Unicode"/>
                <a:cs typeface="Lucida Sans Unicode"/>
              </a:rPr>
              <a:t>Social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165" dirty="0">
                <a:latin typeface="Lucida Sans Unicode"/>
                <a:cs typeface="Lucida Sans Unicode"/>
              </a:rPr>
              <a:t>media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advertising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100" dirty="0">
                <a:latin typeface="Lucida Sans Unicode"/>
                <a:cs typeface="Lucida Sans Unicode"/>
              </a:rPr>
              <a:t>(WhatsApp,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65" dirty="0">
                <a:latin typeface="Lucida Sans Unicode"/>
                <a:cs typeface="Lucida Sans Unicode"/>
              </a:rPr>
              <a:t>Instagram,</a:t>
            </a:r>
            <a:r>
              <a:rPr sz="2700" spc="-105" dirty="0">
                <a:latin typeface="Lucida Sans Unicode"/>
                <a:cs typeface="Lucida Sans Unicode"/>
              </a:rPr>
              <a:t> </a:t>
            </a:r>
            <a:r>
              <a:rPr sz="2700" spc="155" dirty="0">
                <a:latin typeface="Lucida Sans Unicode"/>
                <a:cs typeface="Lucida Sans Unicode"/>
              </a:rPr>
              <a:t>and </a:t>
            </a:r>
            <a:r>
              <a:rPr sz="2700" spc="75" dirty="0">
                <a:latin typeface="Lucida Sans Unicode"/>
                <a:cs typeface="Lucida Sans Unicode"/>
              </a:rPr>
              <a:t>services</a:t>
            </a:r>
            <a:r>
              <a:rPr sz="2700" spc="-2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similar</a:t>
            </a:r>
            <a:r>
              <a:rPr sz="2700" spc="-20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to</a:t>
            </a:r>
            <a:r>
              <a:rPr sz="2700" spc="-2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TikTok)</a:t>
            </a:r>
            <a:endParaRPr sz="2700">
              <a:latin typeface="Lucida Sans Unicode"/>
              <a:cs typeface="Lucida Sans Unicode"/>
            </a:endParaRPr>
          </a:p>
          <a:p>
            <a:pPr marL="695325">
              <a:lnSpc>
                <a:spcPct val="100000"/>
              </a:lnSpc>
              <a:spcBef>
                <a:spcPts val="350"/>
              </a:spcBef>
            </a:pPr>
            <a:r>
              <a:rPr sz="2700" dirty="0">
                <a:latin typeface="Lucida Sans Unicode"/>
                <a:cs typeface="Lucida Sans Unicode"/>
              </a:rPr>
              <a:t>An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spc="130" dirty="0">
                <a:latin typeface="Lucida Sans Unicode"/>
                <a:cs typeface="Lucida Sans Unicode"/>
              </a:rPr>
              <a:t>annual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spc="65" dirty="0">
                <a:latin typeface="Lucida Sans Unicode"/>
                <a:cs typeface="Lucida Sans Unicode"/>
              </a:rPr>
              <a:t>marketing</a:t>
            </a:r>
            <a:r>
              <a:rPr sz="2700" spc="-110" dirty="0">
                <a:latin typeface="Lucida Sans Unicode"/>
                <a:cs typeface="Lucida Sans Unicode"/>
              </a:rPr>
              <a:t> </a:t>
            </a:r>
            <a:r>
              <a:rPr sz="2700" spc="100" dirty="0">
                <a:latin typeface="Lucida Sans Unicode"/>
                <a:cs typeface="Lucida Sans Unicode"/>
              </a:rPr>
              <a:t>budget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of</a:t>
            </a:r>
            <a:r>
              <a:rPr sz="2700" spc="-110" dirty="0">
                <a:latin typeface="Lucida Sans Unicode"/>
                <a:cs typeface="Lucida Sans Unicode"/>
              </a:rPr>
              <a:t> </a:t>
            </a:r>
            <a:r>
              <a:rPr sz="2700" spc="-80" dirty="0">
                <a:latin typeface="Lucida Sans Unicode"/>
                <a:cs typeface="Lucida Sans Unicode"/>
              </a:rPr>
              <a:t>$3,000</a:t>
            </a:r>
            <a:r>
              <a:rPr sz="2700" spc="-114" dirty="0">
                <a:latin typeface="Lucida Sans Unicode"/>
                <a:cs typeface="Lucida Sans Unicode"/>
              </a:rPr>
              <a:t> </a:t>
            </a:r>
            <a:r>
              <a:rPr sz="2700" spc="-25" dirty="0">
                <a:latin typeface="Lucida Sans Unicode"/>
                <a:cs typeface="Lucida Sans Unicode"/>
              </a:rPr>
              <a:t>USD</a:t>
            </a:r>
            <a:endParaRPr sz="2700">
              <a:latin typeface="Lucida Sans Unicode"/>
              <a:cs typeface="Lucida Sans Unicode"/>
            </a:endParaRPr>
          </a:p>
          <a:p>
            <a:pPr marL="509905" marR="1573530" indent="185420">
              <a:lnSpc>
                <a:spcPts val="3829"/>
              </a:lnSpc>
              <a:spcBef>
                <a:spcPts val="225"/>
              </a:spcBef>
            </a:pPr>
            <a:r>
              <a:rPr sz="2700" dirty="0">
                <a:latin typeface="Lucida Sans Unicode"/>
                <a:cs typeface="Lucida Sans Unicode"/>
              </a:rPr>
              <a:t>Evaluations,</a:t>
            </a:r>
            <a:r>
              <a:rPr sz="2700" spc="5" dirty="0">
                <a:latin typeface="Lucida Sans Unicode"/>
                <a:cs typeface="Lucida Sans Unicode"/>
              </a:rPr>
              <a:t> </a:t>
            </a:r>
            <a:r>
              <a:rPr sz="2700" dirty="0">
                <a:latin typeface="Lucida Sans Unicode"/>
                <a:cs typeface="Lucida Sans Unicode"/>
              </a:rPr>
              <a:t>SME</a:t>
            </a:r>
            <a:r>
              <a:rPr sz="2700" spc="5" dirty="0">
                <a:latin typeface="Lucida Sans Unicode"/>
                <a:cs typeface="Lucida Sans Unicode"/>
              </a:rPr>
              <a:t> </a:t>
            </a:r>
            <a:r>
              <a:rPr sz="2700" spc="70" dirty="0">
                <a:latin typeface="Lucida Sans Unicode"/>
                <a:cs typeface="Lucida Sans Unicode"/>
              </a:rPr>
              <a:t>collaboration</a:t>
            </a:r>
            <a:r>
              <a:rPr sz="2700" spc="1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reports,</a:t>
            </a:r>
            <a:r>
              <a:rPr sz="2700" spc="5" dirty="0">
                <a:latin typeface="Lucida Sans Unicode"/>
                <a:cs typeface="Lucida Sans Unicode"/>
              </a:rPr>
              <a:t> </a:t>
            </a:r>
            <a:r>
              <a:rPr sz="2700" spc="155" dirty="0">
                <a:latin typeface="Lucida Sans Unicode"/>
                <a:cs typeface="Lucida Sans Unicode"/>
              </a:rPr>
              <a:t>and </a:t>
            </a:r>
            <a:r>
              <a:rPr sz="2700" dirty="0">
                <a:latin typeface="Lucida Sans Unicode"/>
                <a:cs typeface="Lucida Sans Unicode"/>
              </a:rPr>
              <a:t>unboxing</a:t>
            </a:r>
            <a:r>
              <a:rPr sz="2700" spc="-40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videos;</a:t>
            </a:r>
            <a:endParaRPr sz="2700">
              <a:latin typeface="Lucida Sans Unicode"/>
              <a:cs typeface="Lucida Sans Unicode"/>
            </a:endParaRPr>
          </a:p>
          <a:p>
            <a:pPr marL="602615">
              <a:lnSpc>
                <a:spcPct val="100000"/>
              </a:lnSpc>
              <a:spcBef>
                <a:spcPts val="350"/>
              </a:spcBef>
            </a:pPr>
            <a:r>
              <a:rPr sz="2700" spc="140" dirty="0">
                <a:latin typeface="Lucida Sans Unicode"/>
                <a:cs typeface="Lucida Sans Unicode"/>
              </a:rPr>
              <a:t>Data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100" dirty="0">
                <a:latin typeface="Lucida Sans Unicode"/>
                <a:cs typeface="Lucida Sans Unicode"/>
              </a:rPr>
              <a:t>analytics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for</a:t>
            </a:r>
            <a:r>
              <a:rPr sz="2700" spc="-120" dirty="0">
                <a:latin typeface="Lucida Sans Unicode"/>
                <a:cs typeface="Lucida Sans Unicode"/>
              </a:rPr>
              <a:t> </a:t>
            </a:r>
            <a:r>
              <a:rPr sz="2700" spc="90" dirty="0">
                <a:latin typeface="Lucida Sans Unicode"/>
                <a:cs typeface="Lucida Sans Unicode"/>
              </a:rPr>
              <a:t>focused</a:t>
            </a:r>
            <a:r>
              <a:rPr sz="2700" spc="-125" dirty="0">
                <a:latin typeface="Lucida Sans Unicode"/>
                <a:cs typeface="Lucida Sans Unicode"/>
              </a:rPr>
              <a:t> </a:t>
            </a:r>
            <a:r>
              <a:rPr sz="2700" spc="50" dirty="0">
                <a:latin typeface="Lucida Sans Unicode"/>
                <a:cs typeface="Lucida Sans Unicode"/>
              </a:rPr>
              <a:t>promotions</a:t>
            </a:r>
            <a:r>
              <a:rPr sz="2700" spc="-120" dirty="0">
                <a:latin typeface="Lucida Sans Unicode"/>
                <a:cs typeface="Lucida Sans Unicode"/>
              </a:rPr>
              <a:t> </a:t>
            </a:r>
            <a:r>
              <a:rPr sz="2700" spc="60" dirty="0">
                <a:latin typeface="Lucida Sans Unicode"/>
                <a:cs typeface="Lucida Sans Unicode"/>
              </a:rPr>
              <a:t>(6.5%</a:t>
            </a:r>
            <a:endParaRPr sz="2700">
              <a:latin typeface="Lucida Sans Unicode"/>
              <a:cs typeface="Lucida Sans Unicode"/>
            </a:endParaRPr>
          </a:p>
          <a:p>
            <a:pPr marL="509905">
              <a:lnSpc>
                <a:spcPct val="100000"/>
              </a:lnSpc>
              <a:spcBef>
                <a:spcPts val="585"/>
              </a:spcBef>
            </a:pPr>
            <a:r>
              <a:rPr sz="2700" spc="105" dirty="0">
                <a:latin typeface="Lucida Sans Unicode"/>
                <a:cs typeface="Lucida Sans Unicode"/>
              </a:rPr>
              <a:t>anticipated</a:t>
            </a:r>
            <a:r>
              <a:rPr sz="2700" spc="-85" dirty="0">
                <a:latin typeface="Lucida Sans Unicode"/>
                <a:cs typeface="Lucida Sans Unicode"/>
              </a:rPr>
              <a:t> </a:t>
            </a:r>
            <a:r>
              <a:rPr sz="2700" spc="-10" dirty="0">
                <a:latin typeface="Lucida Sans Unicode"/>
                <a:cs typeface="Lucida Sans Unicode"/>
              </a:rPr>
              <a:t>uplift)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4256" y="816793"/>
            <a:ext cx="8363584" cy="191897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dirty="0"/>
              <a:t>pricing</a:t>
            </a:r>
            <a:r>
              <a:rPr spc="-90" dirty="0"/>
              <a:t> </a:t>
            </a:r>
            <a:r>
              <a:rPr spc="90" dirty="0"/>
              <a:t>and </a:t>
            </a:r>
            <a:r>
              <a:rPr spc="195" dirty="0"/>
              <a:t>marketing</a:t>
            </a:r>
            <a:r>
              <a:rPr spc="-390" dirty="0"/>
              <a:t> </a:t>
            </a:r>
            <a:r>
              <a:rPr spc="385" dirty="0"/>
              <a:t>strategy</a:t>
            </a:r>
          </a:p>
        </p:txBody>
      </p:sp>
      <p:sp>
        <p:nvSpPr>
          <p:cNvPr id="14" name="object 14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200811" y="3601896"/>
            <a:ext cx="5008245" cy="4440555"/>
            <a:chOff x="2200811" y="3601896"/>
            <a:chExt cx="5008245" cy="444055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0811" y="3601896"/>
              <a:ext cx="4939682" cy="44371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41362" y="5240314"/>
              <a:ext cx="241935" cy="2618105"/>
            </a:xfrm>
            <a:custGeom>
              <a:avLst/>
              <a:gdLst/>
              <a:ahLst/>
              <a:cxnLst/>
              <a:rect l="l" t="t" r="r" b="b"/>
              <a:pathLst>
                <a:path w="241934" h="2618104">
                  <a:moveTo>
                    <a:pt x="0" y="2617804"/>
                  </a:moveTo>
                  <a:lnTo>
                    <a:pt x="0" y="172114"/>
                  </a:lnTo>
                  <a:lnTo>
                    <a:pt x="241515" y="0"/>
                  </a:lnTo>
                  <a:lnTo>
                    <a:pt x="241515" y="2471229"/>
                  </a:lnTo>
                  <a:lnTo>
                    <a:pt x="0" y="26178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4787" y="4600726"/>
              <a:ext cx="4264025" cy="3441700"/>
            </a:xfrm>
            <a:custGeom>
              <a:avLst/>
              <a:gdLst/>
              <a:ahLst/>
              <a:cxnLst/>
              <a:rect l="l" t="t" r="r" b="b"/>
              <a:pathLst>
                <a:path w="4264025" h="3441700">
                  <a:moveTo>
                    <a:pt x="1064336" y="1524596"/>
                  </a:moveTo>
                  <a:lnTo>
                    <a:pt x="1025918" y="1479778"/>
                  </a:lnTo>
                  <a:lnTo>
                    <a:pt x="960335" y="1459153"/>
                  </a:lnTo>
                  <a:lnTo>
                    <a:pt x="921575" y="1451102"/>
                  </a:lnTo>
                  <a:lnTo>
                    <a:pt x="879779" y="1444396"/>
                  </a:lnTo>
                  <a:lnTo>
                    <a:pt x="835025" y="1439087"/>
                  </a:lnTo>
                  <a:lnTo>
                    <a:pt x="786193" y="1434630"/>
                  </a:lnTo>
                  <a:lnTo>
                    <a:pt x="732104" y="1430413"/>
                  </a:lnTo>
                  <a:lnTo>
                    <a:pt x="672706" y="1426527"/>
                  </a:lnTo>
                  <a:lnTo>
                    <a:pt x="607949" y="1422996"/>
                  </a:lnTo>
                  <a:lnTo>
                    <a:pt x="559308" y="1420177"/>
                  </a:lnTo>
                  <a:lnTo>
                    <a:pt x="518210" y="1417510"/>
                  </a:lnTo>
                  <a:lnTo>
                    <a:pt x="458038" y="1412443"/>
                  </a:lnTo>
                  <a:lnTo>
                    <a:pt x="415340" y="1402676"/>
                  </a:lnTo>
                  <a:lnTo>
                    <a:pt x="412521" y="1398003"/>
                  </a:lnTo>
                  <a:lnTo>
                    <a:pt x="422097" y="1388935"/>
                  </a:lnTo>
                  <a:lnTo>
                    <a:pt x="450824" y="1382534"/>
                  </a:lnTo>
                  <a:lnTo>
                    <a:pt x="498716" y="1378724"/>
                  </a:lnTo>
                  <a:lnTo>
                    <a:pt x="565759" y="1377467"/>
                  </a:lnTo>
                  <a:lnTo>
                    <a:pt x="617893" y="1378153"/>
                  </a:lnTo>
                  <a:lnTo>
                    <a:pt x="671055" y="1380223"/>
                  </a:lnTo>
                  <a:lnTo>
                    <a:pt x="725233" y="1383639"/>
                  </a:lnTo>
                  <a:lnTo>
                    <a:pt x="780427" y="1388402"/>
                  </a:lnTo>
                  <a:lnTo>
                    <a:pt x="836650" y="1394498"/>
                  </a:lnTo>
                  <a:lnTo>
                    <a:pt x="893876" y="1401889"/>
                  </a:lnTo>
                  <a:lnTo>
                    <a:pt x="1013256" y="1322501"/>
                  </a:lnTo>
                  <a:lnTo>
                    <a:pt x="972019" y="1316443"/>
                  </a:lnTo>
                  <a:lnTo>
                    <a:pt x="928255" y="1311135"/>
                  </a:lnTo>
                  <a:lnTo>
                    <a:pt x="881964" y="1306550"/>
                  </a:lnTo>
                  <a:lnTo>
                    <a:pt x="833120" y="1302677"/>
                  </a:lnTo>
                  <a:lnTo>
                    <a:pt x="781735" y="1299527"/>
                  </a:lnTo>
                  <a:lnTo>
                    <a:pt x="727773" y="1297063"/>
                  </a:lnTo>
                  <a:lnTo>
                    <a:pt x="671245" y="1295298"/>
                  </a:lnTo>
                  <a:lnTo>
                    <a:pt x="671245" y="1245323"/>
                  </a:lnTo>
                  <a:lnTo>
                    <a:pt x="433616" y="1245323"/>
                  </a:lnTo>
                  <a:lnTo>
                    <a:pt x="433616" y="1295844"/>
                  </a:lnTo>
                  <a:lnTo>
                    <a:pt x="369544" y="1298994"/>
                  </a:lnTo>
                  <a:lnTo>
                    <a:pt x="310578" y="1303401"/>
                  </a:lnTo>
                  <a:lnTo>
                    <a:pt x="256781" y="1309039"/>
                  </a:lnTo>
                  <a:lnTo>
                    <a:pt x="208153" y="1315872"/>
                  </a:lnTo>
                  <a:lnTo>
                    <a:pt x="164744" y="1323886"/>
                  </a:lnTo>
                  <a:lnTo>
                    <a:pt x="126580" y="1333042"/>
                  </a:lnTo>
                  <a:lnTo>
                    <a:pt x="79629" y="1348676"/>
                  </a:lnTo>
                  <a:lnTo>
                    <a:pt x="26098" y="1383880"/>
                  </a:lnTo>
                  <a:lnTo>
                    <a:pt x="19431" y="1403553"/>
                  </a:lnTo>
                  <a:lnTo>
                    <a:pt x="23596" y="1420202"/>
                  </a:lnTo>
                  <a:lnTo>
                    <a:pt x="57137" y="1448295"/>
                  </a:lnTo>
                  <a:lnTo>
                    <a:pt x="121793" y="1469313"/>
                  </a:lnTo>
                  <a:lnTo>
                    <a:pt x="159893" y="1477543"/>
                  </a:lnTo>
                  <a:lnTo>
                    <a:pt x="200914" y="1484312"/>
                  </a:lnTo>
                  <a:lnTo>
                    <a:pt x="244843" y="1489621"/>
                  </a:lnTo>
                  <a:lnTo>
                    <a:pt x="293052" y="1494180"/>
                  </a:lnTo>
                  <a:lnTo>
                    <a:pt x="346938" y="1498638"/>
                  </a:lnTo>
                  <a:lnTo>
                    <a:pt x="406539" y="1502892"/>
                  </a:lnTo>
                  <a:lnTo>
                    <a:pt x="521068" y="1509737"/>
                  </a:lnTo>
                  <a:lnTo>
                    <a:pt x="562775" y="1512582"/>
                  </a:lnTo>
                  <a:lnTo>
                    <a:pt x="624052" y="1517929"/>
                  </a:lnTo>
                  <a:lnTo>
                    <a:pt x="667232" y="1528711"/>
                  </a:lnTo>
                  <a:lnTo>
                    <a:pt x="670128" y="1533474"/>
                  </a:lnTo>
                  <a:lnTo>
                    <a:pt x="667854" y="1537741"/>
                  </a:lnTo>
                  <a:lnTo>
                    <a:pt x="614095" y="1548663"/>
                  </a:lnTo>
                  <a:lnTo>
                    <a:pt x="555193" y="1550936"/>
                  </a:lnTo>
                  <a:lnTo>
                    <a:pt x="516890" y="1551241"/>
                  </a:lnTo>
                  <a:lnTo>
                    <a:pt x="468401" y="1550720"/>
                  </a:lnTo>
                  <a:lnTo>
                    <a:pt x="418757" y="1549158"/>
                  </a:lnTo>
                  <a:lnTo>
                    <a:pt x="368084" y="1546555"/>
                  </a:lnTo>
                  <a:lnTo>
                    <a:pt x="316471" y="1542910"/>
                  </a:lnTo>
                  <a:lnTo>
                    <a:pt x="265341" y="1538439"/>
                  </a:lnTo>
                  <a:lnTo>
                    <a:pt x="216877" y="1533334"/>
                  </a:lnTo>
                  <a:lnTo>
                    <a:pt x="171005" y="1527606"/>
                  </a:lnTo>
                  <a:lnTo>
                    <a:pt x="127698" y="1521256"/>
                  </a:lnTo>
                  <a:lnTo>
                    <a:pt x="0" y="1601216"/>
                  </a:lnTo>
                  <a:lnTo>
                    <a:pt x="40373" y="1607248"/>
                  </a:lnTo>
                  <a:lnTo>
                    <a:pt x="85712" y="1612874"/>
                  </a:lnTo>
                  <a:lnTo>
                    <a:pt x="135928" y="1618081"/>
                  </a:lnTo>
                  <a:lnTo>
                    <a:pt x="190982" y="1622869"/>
                  </a:lnTo>
                  <a:lnTo>
                    <a:pt x="237426" y="1625993"/>
                  </a:lnTo>
                  <a:lnTo>
                    <a:pt x="284797" y="1628660"/>
                  </a:lnTo>
                  <a:lnTo>
                    <a:pt x="333095" y="1630819"/>
                  </a:lnTo>
                  <a:lnTo>
                    <a:pt x="382333" y="1632419"/>
                  </a:lnTo>
                  <a:lnTo>
                    <a:pt x="432498" y="1633410"/>
                  </a:lnTo>
                  <a:lnTo>
                    <a:pt x="432498" y="1682826"/>
                  </a:lnTo>
                  <a:lnTo>
                    <a:pt x="670128" y="1682826"/>
                  </a:lnTo>
                  <a:lnTo>
                    <a:pt x="670128" y="1631188"/>
                  </a:lnTo>
                  <a:lnTo>
                    <a:pt x="730504" y="1627581"/>
                  </a:lnTo>
                  <a:lnTo>
                    <a:pt x="786130" y="1622869"/>
                  </a:lnTo>
                  <a:lnTo>
                    <a:pt x="836968" y="1617040"/>
                  </a:lnTo>
                  <a:lnTo>
                    <a:pt x="883005" y="1610093"/>
                  </a:lnTo>
                  <a:lnTo>
                    <a:pt x="924191" y="1602041"/>
                  </a:lnTo>
                  <a:lnTo>
                    <a:pt x="1005306" y="1577682"/>
                  </a:lnTo>
                  <a:lnTo>
                    <a:pt x="1057008" y="1543545"/>
                  </a:lnTo>
                  <a:lnTo>
                    <a:pt x="1064336" y="1524596"/>
                  </a:lnTo>
                  <a:close/>
                </a:path>
                <a:path w="4264025" h="3441700">
                  <a:moveTo>
                    <a:pt x="3520567" y="533552"/>
                  </a:moveTo>
                  <a:lnTo>
                    <a:pt x="3482149" y="488734"/>
                  </a:lnTo>
                  <a:lnTo>
                    <a:pt x="3416579" y="468109"/>
                  </a:lnTo>
                  <a:lnTo>
                    <a:pt x="3377806" y="460057"/>
                  </a:lnTo>
                  <a:lnTo>
                    <a:pt x="3336023" y="453351"/>
                  </a:lnTo>
                  <a:lnTo>
                    <a:pt x="3291268" y="448043"/>
                  </a:lnTo>
                  <a:lnTo>
                    <a:pt x="3242437" y="443572"/>
                  </a:lnTo>
                  <a:lnTo>
                    <a:pt x="3188347" y="439369"/>
                  </a:lnTo>
                  <a:lnTo>
                    <a:pt x="3128949" y="435470"/>
                  </a:lnTo>
                  <a:lnTo>
                    <a:pt x="3064192" y="431939"/>
                  </a:lnTo>
                  <a:lnTo>
                    <a:pt x="3015551" y="429120"/>
                  </a:lnTo>
                  <a:lnTo>
                    <a:pt x="2974454" y="426466"/>
                  </a:lnTo>
                  <a:lnTo>
                    <a:pt x="2914281" y="421398"/>
                  </a:lnTo>
                  <a:lnTo>
                    <a:pt x="2871571" y="411632"/>
                  </a:lnTo>
                  <a:lnTo>
                    <a:pt x="2868752" y="406958"/>
                  </a:lnTo>
                  <a:lnTo>
                    <a:pt x="2878328" y="397891"/>
                  </a:lnTo>
                  <a:lnTo>
                    <a:pt x="2907068" y="391490"/>
                  </a:lnTo>
                  <a:lnTo>
                    <a:pt x="2954947" y="387680"/>
                  </a:lnTo>
                  <a:lnTo>
                    <a:pt x="3021990" y="386422"/>
                  </a:lnTo>
                  <a:lnTo>
                    <a:pt x="3074136" y="387108"/>
                  </a:lnTo>
                  <a:lnTo>
                    <a:pt x="3127298" y="389178"/>
                  </a:lnTo>
                  <a:lnTo>
                    <a:pt x="3181477" y="392595"/>
                  </a:lnTo>
                  <a:lnTo>
                    <a:pt x="3236671" y="397357"/>
                  </a:lnTo>
                  <a:lnTo>
                    <a:pt x="3292881" y="403453"/>
                  </a:lnTo>
                  <a:lnTo>
                    <a:pt x="3350120" y="410845"/>
                  </a:lnTo>
                  <a:lnTo>
                    <a:pt x="3469487" y="331457"/>
                  </a:lnTo>
                  <a:lnTo>
                    <a:pt x="3428250" y="325399"/>
                  </a:lnTo>
                  <a:lnTo>
                    <a:pt x="3384499" y="320090"/>
                  </a:lnTo>
                  <a:lnTo>
                    <a:pt x="3338195" y="315506"/>
                  </a:lnTo>
                  <a:lnTo>
                    <a:pt x="3289363" y="311632"/>
                  </a:lnTo>
                  <a:lnTo>
                    <a:pt x="3237966" y="308470"/>
                  </a:lnTo>
                  <a:lnTo>
                    <a:pt x="3184017" y="306019"/>
                  </a:lnTo>
                  <a:lnTo>
                    <a:pt x="3127476" y="304253"/>
                  </a:lnTo>
                  <a:lnTo>
                    <a:pt x="3127476" y="254279"/>
                  </a:lnTo>
                  <a:lnTo>
                    <a:pt x="2889847" y="254279"/>
                  </a:lnTo>
                  <a:lnTo>
                    <a:pt x="2889847" y="304800"/>
                  </a:lnTo>
                  <a:lnTo>
                    <a:pt x="2825775" y="307949"/>
                  </a:lnTo>
                  <a:lnTo>
                    <a:pt x="2766822" y="312343"/>
                  </a:lnTo>
                  <a:lnTo>
                    <a:pt x="2713024" y="317995"/>
                  </a:lnTo>
                  <a:lnTo>
                    <a:pt x="2664396" y="324827"/>
                  </a:lnTo>
                  <a:lnTo>
                    <a:pt x="2620988" y="332841"/>
                  </a:lnTo>
                  <a:lnTo>
                    <a:pt x="2582824" y="341998"/>
                  </a:lnTo>
                  <a:lnTo>
                    <a:pt x="2535859" y="357632"/>
                  </a:lnTo>
                  <a:lnTo>
                    <a:pt x="2482342" y="392823"/>
                  </a:lnTo>
                  <a:lnTo>
                    <a:pt x="2475661" y="412508"/>
                  </a:lnTo>
                  <a:lnTo>
                    <a:pt x="2479840" y="429158"/>
                  </a:lnTo>
                  <a:lnTo>
                    <a:pt x="2513380" y="457250"/>
                  </a:lnTo>
                  <a:lnTo>
                    <a:pt x="2578036" y="478269"/>
                  </a:lnTo>
                  <a:lnTo>
                    <a:pt x="2616136" y="486498"/>
                  </a:lnTo>
                  <a:lnTo>
                    <a:pt x="2657144" y="493255"/>
                  </a:lnTo>
                  <a:lnTo>
                    <a:pt x="2701086" y="498576"/>
                  </a:lnTo>
                  <a:lnTo>
                    <a:pt x="2749283" y="503135"/>
                  </a:lnTo>
                  <a:lnTo>
                    <a:pt x="2803169" y="507593"/>
                  </a:lnTo>
                  <a:lnTo>
                    <a:pt x="2862783" y="511848"/>
                  </a:lnTo>
                  <a:lnTo>
                    <a:pt x="2977311" y="518693"/>
                  </a:lnTo>
                  <a:lnTo>
                    <a:pt x="3019006" y="521538"/>
                  </a:lnTo>
                  <a:lnTo>
                    <a:pt x="3080283" y="526884"/>
                  </a:lnTo>
                  <a:lnTo>
                    <a:pt x="3123463" y="537654"/>
                  </a:lnTo>
                  <a:lnTo>
                    <a:pt x="3126371" y="542429"/>
                  </a:lnTo>
                  <a:lnTo>
                    <a:pt x="3124098" y="546696"/>
                  </a:lnTo>
                  <a:lnTo>
                    <a:pt x="3070339" y="557618"/>
                  </a:lnTo>
                  <a:lnTo>
                    <a:pt x="3011436" y="559892"/>
                  </a:lnTo>
                  <a:lnTo>
                    <a:pt x="2973133" y="560197"/>
                  </a:lnTo>
                  <a:lnTo>
                    <a:pt x="2924645" y="559676"/>
                  </a:lnTo>
                  <a:lnTo>
                    <a:pt x="2875000" y="558114"/>
                  </a:lnTo>
                  <a:lnTo>
                    <a:pt x="2824315" y="555510"/>
                  </a:lnTo>
                  <a:lnTo>
                    <a:pt x="2772702" y="551865"/>
                  </a:lnTo>
                  <a:lnTo>
                    <a:pt x="2721584" y="547395"/>
                  </a:lnTo>
                  <a:lnTo>
                    <a:pt x="2673108" y="542290"/>
                  </a:lnTo>
                  <a:lnTo>
                    <a:pt x="2627249" y="536562"/>
                  </a:lnTo>
                  <a:lnTo>
                    <a:pt x="2583929" y="530212"/>
                  </a:lnTo>
                  <a:lnTo>
                    <a:pt x="2456230" y="610171"/>
                  </a:lnTo>
                  <a:lnTo>
                    <a:pt x="2496616" y="616204"/>
                  </a:lnTo>
                  <a:lnTo>
                    <a:pt x="2541943" y="621830"/>
                  </a:lnTo>
                  <a:lnTo>
                    <a:pt x="2592171" y="627037"/>
                  </a:lnTo>
                  <a:lnTo>
                    <a:pt x="2647226" y="631825"/>
                  </a:lnTo>
                  <a:lnTo>
                    <a:pt x="2693670" y="634949"/>
                  </a:lnTo>
                  <a:lnTo>
                    <a:pt x="2741028" y="637616"/>
                  </a:lnTo>
                  <a:lnTo>
                    <a:pt x="2789339" y="639775"/>
                  </a:lnTo>
                  <a:lnTo>
                    <a:pt x="2838577" y="641375"/>
                  </a:lnTo>
                  <a:lnTo>
                    <a:pt x="2888742" y="642366"/>
                  </a:lnTo>
                  <a:lnTo>
                    <a:pt x="2888742" y="691781"/>
                  </a:lnTo>
                  <a:lnTo>
                    <a:pt x="3126371" y="691781"/>
                  </a:lnTo>
                  <a:lnTo>
                    <a:pt x="3126371" y="640143"/>
                  </a:lnTo>
                  <a:lnTo>
                    <a:pt x="3186747" y="636536"/>
                  </a:lnTo>
                  <a:lnTo>
                    <a:pt x="3242373" y="631825"/>
                  </a:lnTo>
                  <a:lnTo>
                    <a:pt x="3293211" y="625995"/>
                  </a:lnTo>
                  <a:lnTo>
                    <a:pt x="3339236" y="619048"/>
                  </a:lnTo>
                  <a:lnTo>
                    <a:pt x="3380435" y="610997"/>
                  </a:lnTo>
                  <a:lnTo>
                    <a:pt x="3461308" y="586638"/>
                  </a:lnTo>
                  <a:lnTo>
                    <a:pt x="3513163" y="552500"/>
                  </a:lnTo>
                  <a:lnTo>
                    <a:pt x="3520567" y="533552"/>
                  </a:lnTo>
                  <a:close/>
                </a:path>
                <a:path w="4264025" h="3441700">
                  <a:moveTo>
                    <a:pt x="4263987" y="469900"/>
                  </a:moveTo>
                  <a:lnTo>
                    <a:pt x="4256532" y="406400"/>
                  </a:lnTo>
                  <a:lnTo>
                    <a:pt x="4234993" y="355600"/>
                  </a:lnTo>
                  <a:lnTo>
                    <a:pt x="4200321" y="304800"/>
                  </a:lnTo>
                  <a:lnTo>
                    <a:pt x="4178363" y="292100"/>
                  </a:lnTo>
                  <a:lnTo>
                    <a:pt x="4153484" y="266700"/>
                  </a:lnTo>
                  <a:lnTo>
                    <a:pt x="4125785" y="241300"/>
                  </a:lnTo>
                  <a:lnTo>
                    <a:pt x="4095407" y="215900"/>
                  </a:lnTo>
                  <a:lnTo>
                    <a:pt x="4071340" y="206629"/>
                  </a:lnTo>
                  <a:lnTo>
                    <a:pt x="4071340" y="1727200"/>
                  </a:lnTo>
                  <a:lnTo>
                    <a:pt x="4071340" y="1968500"/>
                  </a:lnTo>
                  <a:lnTo>
                    <a:pt x="4071328" y="2235200"/>
                  </a:lnTo>
                  <a:lnTo>
                    <a:pt x="4071328" y="2463800"/>
                  </a:lnTo>
                  <a:lnTo>
                    <a:pt x="4071328" y="2730500"/>
                  </a:lnTo>
                  <a:lnTo>
                    <a:pt x="4071328" y="2971800"/>
                  </a:lnTo>
                  <a:lnTo>
                    <a:pt x="4066616" y="2984500"/>
                  </a:lnTo>
                  <a:lnTo>
                    <a:pt x="4025963" y="3035300"/>
                  </a:lnTo>
                  <a:lnTo>
                    <a:pt x="3988092" y="3060700"/>
                  </a:lnTo>
                  <a:lnTo>
                    <a:pt x="3937228" y="3086100"/>
                  </a:lnTo>
                  <a:lnTo>
                    <a:pt x="3872395" y="3111500"/>
                  </a:lnTo>
                  <a:lnTo>
                    <a:pt x="3792613" y="3149600"/>
                  </a:lnTo>
                  <a:lnTo>
                    <a:pt x="3751707" y="3162300"/>
                  </a:lnTo>
                  <a:lnTo>
                    <a:pt x="3709187" y="3175000"/>
                  </a:lnTo>
                  <a:lnTo>
                    <a:pt x="3665118" y="3175000"/>
                  </a:lnTo>
                  <a:lnTo>
                    <a:pt x="3572687" y="3200400"/>
                  </a:lnTo>
                  <a:lnTo>
                    <a:pt x="3524478" y="3213100"/>
                  </a:lnTo>
                  <a:lnTo>
                    <a:pt x="3475037" y="3213100"/>
                  </a:lnTo>
                  <a:lnTo>
                    <a:pt x="3424453" y="3225800"/>
                  </a:lnTo>
                  <a:lnTo>
                    <a:pt x="3372789" y="3225800"/>
                  </a:lnTo>
                  <a:lnTo>
                    <a:pt x="3320123" y="3238500"/>
                  </a:lnTo>
                  <a:lnTo>
                    <a:pt x="3212122" y="3238500"/>
                  </a:lnTo>
                  <a:lnTo>
                    <a:pt x="3156940" y="3251200"/>
                  </a:lnTo>
                  <a:lnTo>
                    <a:pt x="2818193" y="3251200"/>
                  </a:lnTo>
                  <a:lnTo>
                    <a:pt x="2763012" y="3238500"/>
                  </a:lnTo>
                  <a:lnTo>
                    <a:pt x="2655011" y="3238500"/>
                  </a:lnTo>
                  <a:lnTo>
                    <a:pt x="2602357" y="3225800"/>
                  </a:lnTo>
                  <a:lnTo>
                    <a:pt x="2550693" y="3225800"/>
                  </a:lnTo>
                  <a:lnTo>
                    <a:pt x="2500096" y="3213100"/>
                  </a:lnTo>
                  <a:lnTo>
                    <a:pt x="2450655" y="3213100"/>
                  </a:lnTo>
                  <a:lnTo>
                    <a:pt x="2402446" y="3200400"/>
                  </a:lnTo>
                  <a:lnTo>
                    <a:pt x="2310015" y="3175000"/>
                  </a:lnTo>
                  <a:lnTo>
                    <a:pt x="2265959" y="3175000"/>
                  </a:lnTo>
                  <a:lnTo>
                    <a:pt x="2223427" y="3162300"/>
                  </a:lnTo>
                  <a:lnTo>
                    <a:pt x="2182520" y="3149600"/>
                  </a:lnTo>
                  <a:lnTo>
                    <a:pt x="2102751" y="3111500"/>
                  </a:lnTo>
                  <a:lnTo>
                    <a:pt x="2037905" y="3086100"/>
                  </a:lnTo>
                  <a:lnTo>
                    <a:pt x="1987042" y="3060700"/>
                  </a:lnTo>
                  <a:lnTo>
                    <a:pt x="1949170" y="3035300"/>
                  </a:lnTo>
                  <a:lnTo>
                    <a:pt x="1908517" y="2984500"/>
                  </a:lnTo>
                  <a:lnTo>
                    <a:pt x="1903806" y="2971800"/>
                  </a:lnTo>
                  <a:lnTo>
                    <a:pt x="1903806" y="2730500"/>
                  </a:lnTo>
                  <a:lnTo>
                    <a:pt x="1937346" y="2755900"/>
                  </a:lnTo>
                  <a:lnTo>
                    <a:pt x="1973110" y="2768600"/>
                  </a:lnTo>
                  <a:lnTo>
                    <a:pt x="2010968" y="2781300"/>
                  </a:lnTo>
                  <a:lnTo>
                    <a:pt x="2050834" y="2806700"/>
                  </a:lnTo>
                  <a:lnTo>
                    <a:pt x="2092579" y="2819400"/>
                  </a:lnTo>
                  <a:lnTo>
                    <a:pt x="2136114" y="2832100"/>
                  </a:lnTo>
                  <a:lnTo>
                    <a:pt x="2228100" y="2857500"/>
                  </a:lnTo>
                  <a:lnTo>
                    <a:pt x="2376767" y="2895600"/>
                  </a:lnTo>
                  <a:lnTo>
                    <a:pt x="2428748" y="2895600"/>
                  </a:lnTo>
                  <a:lnTo>
                    <a:pt x="2535694" y="2921000"/>
                  </a:lnTo>
                  <a:lnTo>
                    <a:pt x="2590444" y="2921000"/>
                  </a:lnTo>
                  <a:lnTo>
                    <a:pt x="2645905" y="2933700"/>
                  </a:lnTo>
                  <a:lnTo>
                    <a:pt x="2815475" y="2933700"/>
                  </a:lnTo>
                  <a:lnTo>
                    <a:pt x="2872702" y="2946400"/>
                  </a:lnTo>
                  <a:lnTo>
                    <a:pt x="3102432" y="2946400"/>
                  </a:lnTo>
                  <a:lnTo>
                    <a:pt x="3159658" y="2933700"/>
                  </a:lnTo>
                  <a:lnTo>
                    <a:pt x="3329228" y="2933700"/>
                  </a:lnTo>
                  <a:lnTo>
                    <a:pt x="3384689" y="2921000"/>
                  </a:lnTo>
                  <a:lnTo>
                    <a:pt x="3439439" y="2921000"/>
                  </a:lnTo>
                  <a:lnTo>
                    <a:pt x="3546386" y="2895600"/>
                  </a:lnTo>
                  <a:lnTo>
                    <a:pt x="3598367" y="2895600"/>
                  </a:lnTo>
                  <a:lnTo>
                    <a:pt x="3747033" y="2857500"/>
                  </a:lnTo>
                  <a:lnTo>
                    <a:pt x="3839019" y="2832100"/>
                  </a:lnTo>
                  <a:lnTo>
                    <a:pt x="3882555" y="2819400"/>
                  </a:lnTo>
                  <a:lnTo>
                    <a:pt x="3924312" y="2806700"/>
                  </a:lnTo>
                  <a:lnTo>
                    <a:pt x="3964165" y="2781300"/>
                  </a:lnTo>
                  <a:lnTo>
                    <a:pt x="4002036" y="2768600"/>
                  </a:lnTo>
                  <a:lnTo>
                    <a:pt x="4037787" y="2755900"/>
                  </a:lnTo>
                  <a:lnTo>
                    <a:pt x="4071328" y="2730500"/>
                  </a:lnTo>
                  <a:lnTo>
                    <a:pt x="4071328" y="2463800"/>
                  </a:lnTo>
                  <a:lnTo>
                    <a:pt x="4066616" y="2489200"/>
                  </a:lnTo>
                  <a:lnTo>
                    <a:pt x="4051820" y="2501900"/>
                  </a:lnTo>
                  <a:lnTo>
                    <a:pt x="4025963" y="2527300"/>
                  </a:lnTo>
                  <a:lnTo>
                    <a:pt x="3988092" y="2552700"/>
                  </a:lnTo>
                  <a:lnTo>
                    <a:pt x="3937228" y="2590800"/>
                  </a:lnTo>
                  <a:lnTo>
                    <a:pt x="3872395" y="2616200"/>
                  </a:lnTo>
                  <a:lnTo>
                    <a:pt x="3751707" y="2654300"/>
                  </a:lnTo>
                  <a:lnTo>
                    <a:pt x="3709187" y="2667000"/>
                  </a:lnTo>
                  <a:lnTo>
                    <a:pt x="3619589" y="2692400"/>
                  </a:lnTo>
                  <a:lnTo>
                    <a:pt x="3572687" y="2705100"/>
                  </a:lnTo>
                  <a:lnTo>
                    <a:pt x="3524478" y="2705100"/>
                  </a:lnTo>
                  <a:lnTo>
                    <a:pt x="3475037" y="2717800"/>
                  </a:lnTo>
                  <a:lnTo>
                    <a:pt x="3424453" y="2717800"/>
                  </a:lnTo>
                  <a:lnTo>
                    <a:pt x="3372789" y="2730500"/>
                  </a:lnTo>
                  <a:lnTo>
                    <a:pt x="3320123" y="2730500"/>
                  </a:lnTo>
                  <a:lnTo>
                    <a:pt x="3266541" y="2743200"/>
                  </a:lnTo>
                  <a:lnTo>
                    <a:pt x="3156940" y="2743200"/>
                  </a:lnTo>
                  <a:lnTo>
                    <a:pt x="3101060" y="2755900"/>
                  </a:lnTo>
                  <a:lnTo>
                    <a:pt x="2874073" y="2755900"/>
                  </a:lnTo>
                  <a:lnTo>
                    <a:pt x="2818193" y="2743200"/>
                  </a:lnTo>
                  <a:lnTo>
                    <a:pt x="2708592" y="2743200"/>
                  </a:lnTo>
                  <a:lnTo>
                    <a:pt x="2655011" y="2730500"/>
                  </a:lnTo>
                  <a:lnTo>
                    <a:pt x="2602357" y="2730500"/>
                  </a:lnTo>
                  <a:lnTo>
                    <a:pt x="2550693" y="2717800"/>
                  </a:lnTo>
                  <a:lnTo>
                    <a:pt x="2500096" y="2717800"/>
                  </a:lnTo>
                  <a:lnTo>
                    <a:pt x="2450655" y="2705100"/>
                  </a:lnTo>
                  <a:lnTo>
                    <a:pt x="2402446" y="2705100"/>
                  </a:lnTo>
                  <a:lnTo>
                    <a:pt x="2355545" y="2692400"/>
                  </a:lnTo>
                  <a:lnTo>
                    <a:pt x="2265959" y="2667000"/>
                  </a:lnTo>
                  <a:lnTo>
                    <a:pt x="2223427" y="2654300"/>
                  </a:lnTo>
                  <a:lnTo>
                    <a:pt x="2102751" y="2616200"/>
                  </a:lnTo>
                  <a:lnTo>
                    <a:pt x="2037905" y="2590800"/>
                  </a:lnTo>
                  <a:lnTo>
                    <a:pt x="1987042" y="2552700"/>
                  </a:lnTo>
                  <a:lnTo>
                    <a:pt x="1949170" y="2527300"/>
                  </a:lnTo>
                  <a:lnTo>
                    <a:pt x="1923313" y="2501900"/>
                  </a:lnTo>
                  <a:lnTo>
                    <a:pt x="1908517" y="2489200"/>
                  </a:lnTo>
                  <a:lnTo>
                    <a:pt x="1903806" y="2463800"/>
                  </a:lnTo>
                  <a:lnTo>
                    <a:pt x="1903806" y="2235200"/>
                  </a:lnTo>
                  <a:lnTo>
                    <a:pt x="1918233" y="2235200"/>
                  </a:lnTo>
                  <a:lnTo>
                    <a:pt x="1924342" y="2247900"/>
                  </a:lnTo>
                  <a:lnTo>
                    <a:pt x="1936000" y="2247900"/>
                  </a:lnTo>
                  <a:lnTo>
                    <a:pt x="1971535" y="2273300"/>
                  </a:lnTo>
                  <a:lnTo>
                    <a:pt x="1995970" y="2273300"/>
                  </a:lnTo>
                  <a:lnTo>
                    <a:pt x="2008238" y="2286000"/>
                  </a:lnTo>
                  <a:lnTo>
                    <a:pt x="2020811" y="2286000"/>
                  </a:lnTo>
                  <a:lnTo>
                    <a:pt x="2033600" y="2298700"/>
                  </a:lnTo>
                  <a:lnTo>
                    <a:pt x="2046490" y="2298700"/>
                  </a:lnTo>
                  <a:lnTo>
                    <a:pt x="2073135" y="2311400"/>
                  </a:lnTo>
                  <a:lnTo>
                    <a:pt x="2107908" y="2324100"/>
                  </a:lnTo>
                  <a:lnTo>
                    <a:pt x="2143861" y="2336800"/>
                  </a:lnTo>
                  <a:lnTo>
                    <a:pt x="2180958" y="2349500"/>
                  </a:lnTo>
                  <a:lnTo>
                    <a:pt x="2219160" y="2349500"/>
                  </a:lnTo>
                  <a:lnTo>
                    <a:pt x="2311146" y="2374900"/>
                  </a:lnTo>
                  <a:lnTo>
                    <a:pt x="2407640" y="2400300"/>
                  </a:lnTo>
                  <a:lnTo>
                    <a:pt x="2457361" y="2400300"/>
                  </a:lnTo>
                  <a:lnTo>
                    <a:pt x="2507945" y="2413000"/>
                  </a:lnTo>
                  <a:lnTo>
                    <a:pt x="2559304" y="2413000"/>
                  </a:lnTo>
                  <a:lnTo>
                    <a:pt x="2611361" y="2425700"/>
                  </a:lnTo>
                  <a:lnTo>
                    <a:pt x="2664002" y="2425700"/>
                  </a:lnTo>
                  <a:lnTo>
                    <a:pt x="2717165" y="2438400"/>
                  </a:lnTo>
                  <a:lnTo>
                    <a:pt x="3257702" y="2438400"/>
                  </a:lnTo>
                  <a:lnTo>
                    <a:pt x="3310864" y="2425700"/>
                  </a:lnTo>
                  <a:lnTo>
                    <a:pt x="3363506" y="2425700"/>
                  </a:lnTo>
                  <a:lnTo>
                    <a:pt x="3415550" y="2413000"/>
                  </a:lnTo>
                  <a:lnTo>
                    <a:pt x="3466909" y="2413000"/>
                  </a:lnTo>
                  <a:lnTo>
                    <a:pt x="3517481" y="2400300"/>
                  </a:lnTo>
                  <a:lnTo>
                    <a:pt x="3567188" y="2400300"/>
                  </a:lnTo>
                  <a:lnTo>
                    <a:pt x="3663594" y="2374900"/>
                  </a:lnTo>
                  <a:lnTo>
                    <a:pt x="3755415" y="2349500"/>
                  </a:lnTo>
                  <a:lnTo>
                    <a:pt x="3793617" y="2349500"/>
                  </a:lnTo>
                  <a:lnTo>
                    <a:pt x="3830726" y="2336800"/>
                  </a:lnTo>
                  <a:lnTo>
                    <a:pt x="3866680" y="2324100"/>
                  </a:lnTo>
                  <a:lnTo>
                    <a:pt x="3901440" y="2311400"/>
                  </a:lnTo>
                  <a:lnTo>
                    <a:pt x="3921633" y="2298700"/>
                  </a:lnTo>
                  <a:lnTo>
                    <a:pt x="3941343" y="2298700"/>
                  </a:lnTo>
                  <a:lnTo>
                    <a:pt x="3960545" y="2286000"/>
                  </a:lnTo>
                  <a:lnTo>
                    <a:pt x="3979164" y="2273300"/>
                  </a:lnTo>
                  <a:lnTo>
                    <a:pt x="4003598" y="2273300"/>
                  </a:lnTo>
                  <a:lnTo>
                    <a:pt x="4026916" y="2260600"/>
                  </a:lnTo>
                  <a:lnTo>
                    <a:pt x="4033024" y="2247900"/>
                  </a:lnTo>
                  <a:lnTo>
                    <a:pt x="4050792" y="2247900"/>
                  </a:lnTo>
                  <a:lnTo>
                    <a:pt x="4056900" y="2235200"/>
                  </a:lnTo>
                  <a:lnTo>
                    <a:pt x="4071328" y="2235200"/>
                  </a:lnTo>
                  <a:lnTo>
                    <a:pt x="4071328" y="1968500"/>
                  </a:lnTo>
                  <a:lnTo>
                    <a:pt x="4070781" y="1968500"/>
                  </a:lnTo>
                  <a:lnTo>
                    <a:pt x="4070781" y="1981200"/>
                  </a:lnTo>
                  <a:lnTo>
                    <a:pt x="4069664" y="1981200"/>
                  </a:lnTo>
                  <a:lnTo>
                    <a:pt x="4060063" y="1993900"/>
                  </a:lnTo>
                  <a:lnTo>
                    <a:pt x="4041698" y="2019300"/>
                  </a:lnTo>
                  <a:lnTo>
                    <a:pt x="4013835" y="2044700"/>
                  </a:lnTo>
                  <a:lnTo>
                    <a:pt x="3975722" y="2070100"/>
                  </a:lnTo>
                  <a:lnTo>
                    <a:pt x="3926649" y="2095500"/>
                  </a:lnTo>
                  <a:lnTo>
                    <a:pt x="3865854" y="2120900"/>
                  </a:lnTo>
                  <a:lnTo>
                    <a:pt x="3792613" y="2146300"/>
                  </a:lnTo>
                  <a:lnTo>
                    <a:pt x="3751707" y="2159000"/>
                  </a:lnTo>
                  <a:lnTo>
                    <a:pt x="3709187" y="2171700"/>
                  </a:lnTo>
                  <a:lnTo>
                    <a:pt x="3619589" y="2197100"/>
                  </a:lnTo>
                  <a:lnTo>
                    <a:pt x="3572687" y="2197100"/>
                  </a:lnTo>
                  <a:lnTo>
                    <a:pt x="3475037" y="2222500"/>
                  </a:lnTo>
                  <a:lnTo>
                    <a:pt x="3424453" y="2222500"/>
                  </a:lnTo>
                  <a:lnTo>
                    <a:pt x="3372789" y="2235200"/>
                  </a:lnTo>
                  <a:lnTo>
                    <a:pt x="3266541" y="2235200"/>
                  </a:lnTo>
                  <a:lnTo>
                    <a:pt x="3212122" y="2247900"/>
                  </a:lnTo>
                  <a:lnTo>
                    <a:pt x="2763012" y="2247900"/>
                  </a:lnTo>
                  <a:lnTo>
                    <a:pt x="2708592" y="2235200"/>
                  </a:lnTo>
                  <a:lnTo>
                    <a:pt x="2602357" y="2235200"/>
                  </a:lnTo>
                  <a:lnTo>
                    <a:pt x="2550693" y="2222500"/>
                  </a:lnTo>
                  <a:lnTo>
                    <a:pt x="2500096" y="2222500"/>
                  </a:lnTo>
                  <a:lnTo>
                    <a:pt x="2402446" y="2197100"/>
                  </a:lnTo>
                  <a:lnTo>
                    <a:pt x="2355545" y="2197100"/>
                  </a:lnTo>
                  <a:lnTo>
                    <a:pt x="2265959" y="2171700"/>
                  </a:lnTo>
                  <a:lnTo>
                    <a:pt x="2223427" y="2159000"/>
                  </a:lnTo>
                  <a:lnTo>
                    <a:pt x="2182520" y="2146300"/>
                  </a:lnTo>
                  <a:lnTo>
                    <a:pt x="2103323" y="2120900"/>
                  </a:lnTo>
                  <a:lnTo>
                    <a:pt x="2038883" y="2082800"/>
                  </a:lnTo>
                  <a:lnTo>
                    <a:pt x="1988197" y="2057400"/>
                  </a:lnTo>
                  <a:lnTo>
                    <a:pt x="1950275" y="2032000"/>
                  </a:lnTo>
                  <a:lnTo>
                    <a:pt x="1924138" y="2006600"/>
                  </a:lnTo>
                  <a:lnTo>
                    <a:pt x="1908797" y="1981200"/>
                  </a:lnTo>
                  <a:lnTo>
                    <a:pt x="1904365" y="1981200"/>
                  </a:lnTo>
                  <a:lnTo>
                    <a:pt x="1904365" y="1968500"/>
                  </a:lnTo>
                  <a:lnTo>
                    <a:pt x="1903806" y="1968500"/>
                  </a:lnTo>
                  <a:lnTo>
                    <a:pt x="1903806" y="1727200"/>
                  </a:lnTo>
                  <a:lnTo>
                    <a:pt x="1937346" y="1752600"/>
                  </a:lnTo>
                  <a:lnTo>
                    <a:pt x="1973110" y="1765300"/>
                  </a:lnTo>
                  <a:lnTo>
                    <a:pt x="2010968" y="1790700"/>
                  </a:lnTo>
                  <a:lnTo>
                    <a:pt x="2050834" y="1803400"/>
                  </a:lnTo>
                  <a:lnTo>
                    <a:pt x="2092579" y="1816100"/>
                  </a:lnTo>
                  <a:lnTo>
                    <a:pt x="2136114" y="1828800"/>
                  </a:lnTo>
                  <a:lnTo>
                    <a:pt x="2228100" y="1854200"/>
                  </a:lnTo>
                  <a:lnTo>
                    <a:pt x="2376767" y="1892300"/>
                  </a:lnTo>
                  <a:lnTo>
                    <a:pt x="2428748" y="1905000"/>
                  </a:lnTo>
                  <a:lnTo>
                    <a:pt x="2481757" y="1905000"/>
                  </a:lnTo>
                  <a:lnTo>
                    <a:pt x="2535694" y="1917700"/>
                  </a:lnTo>
                  <a:lnTo>
                    <a:pt x="2590444" y="1917700"/>
                  </a:lnTo>
                  <a:lnTo>
                    <a:pt x="2645905" y="1930400"/>
                  </a:lnTo>
                  <a:lnTo>
                    <a:pt x="2701963" y="1930400"/>
                  </a:lnTo>
                  <a:lnTo>
                    <a:pt x="2758529" y="1943100"/>
                  </a:lnTo>
                  <a:lnTo>
                    <a:pt x="3216605" y="1943100"/>
                  </a:lnTo>
                  <a:lnTo>
                    <a:pt x="3273171" y="1930400"/>
                  </a:lnTo>
                  <a:lnTo>
                    <a:pt x="3329228" y="1930400"/>
                  </a:lnTo>
                  <a:lnTo>
                    <a:pt x="3384689" y="1917700"/>
                  </a:lnTo>
                  <a:lnTo>
                    <a:pt x="3439439" y="1917700"/>
                  </a:lnTo>
                  <a:lnTo>
                    <a:pt x="3493376" y="1905000"/>
                  </a:lnTo>
                  <a:lnTo>
                    <a:pt x="3546386" y="1905000"/>
                  </a:lnTo>
                  <a:lnTo>
                    <a:pt x="3598367" y="1892300"/>
                  </a:lnTo>
                  <a:lnTo>
                    <a:pt x="3747033" y="1854200"/>
                  </a:lnTo>
                  <a:lnTo>
                    <a:pt x="3839019" y="1828800"/>
                  </a:lnTo>
                  <a:lnTo>
                    <a:pt x="3882555" y="1816100"/>
                  </a:lnTo>
                  <a:lnTo>
                    <a:pt x="3924312" y="1803400"/>
                  </a:lnTo>
                  <a:lnTo>
                    <a:pt x="3964165" y="1790700"/>
                  </a:lnTo>
                  <a:lnTo>
                    <a:pt x="4002036" y="1765300"/>
                  </a:lnTo>
                  <a:lnTo>
                    <a:pt x="4037787" y="1752600"/>
                  </a:lnTo>
                  <a:lnTo>
                    <a:pt x="4071340" y="1727200"/>
                  </a:lnTo>
                  <a:lnTo>
                    <a:pt x="4071340" y="206629"/>
                  </a:lnTo>
                  <a:lnTo>
                    <a:pt x="4071328" y="469900"/>
                  </a:lnTo>
                  <a:lnTo>
                    <a:pt x="4071328" y="736600"/>
                  </a:lnTo>
                  <a:lnTo>
                    <a:pt x="4071328" y="965200"/>
                  </a:lnTo>
                  <a:lnTo>
                    <a:pt x="4071328" y="1231900"/>
                  </a:lnTo>
                  <a:lnTo>
                    <a:pt x="4071328" y="1473200"/>
                  </a:lnTo>
                  <a:lnTo>
                    <a:pt x="4069664" y="1473200"/>
                  </a:lnTo>
                  <a:lnTo>
                    <a:pt x="4060063" y="1498600"/>
                  </a:lnTo>
                  <a:lnTo>
                    <a:pt x="4041698" y="1524000"/>
                  </a:lnTo>
                  <a:lnTo>
                    <a:pt x="4013835" y="1536700"/>
                  </a:lnTo>
                  <a:lnTo>
                    <a:pt x="3975722" y="1562100"/>
                  </a:lnTo>
                  <a:lnTo>
                    <a:pt x="3926649" y="1587500"/>
                  </a:lnTo>
                  <a:lnTo>
                    <a:pt x="3865854" y="1612900"/>
                  </a:lnTo>
                  <a:lnTo>
                    <a:pt x="3792613" y="1651000"/>
                  </a:lnTo>
                  <a:lnTo>
                    <a:pt x="3751707" y="1663700"/>
                  </a:lnTo>
                  <a:lnTo>
                    <a:pt x="3709187" y="1663700"/>
                  </a:lnTo>
                  <a:lnTo>
                    <a:pt x="3619589" y="1689100"/>
                  </a:lnTo>
                  <a:lnTo>
                    <a:pt x="3524478" y="1714500"/>
                  </a:lnTo>
                  <a:lnTo>
                    <a:pt x="3475037" y="1714500"/>
                  </a:lnTo>
                  <a:lnTo>
                    <a:pt x="3424453" y="1727200"/>
                  </a:lnTo>
                  <a:lnTo>
                    <a:pt x="3372789" y="1727200"/>
                  </a:lnTo>
                  <a:lnTo>
                    <a:pt x="3320123" y="1739900"/>
                  </a:lnTo>
                  <a:lnTo>
                    <a:pt x="3212122" y="1739900"/>
                  </a:lnTo>
                  <a:lnTo>
                    <a:pt x="3156940" y="1752600"/>
                  </a:lnTo>
                  <a:lnTo>
                    <a:pt x="2818193" y="1752600"/>
                  </a:lnTo>
                  <a:lnTo>
                    <a:pt x="2763012" y="1739900"/>
                  </a:lnTo>
                  <a:lnTo>
                    <a:pt x="2655011" y="1739900"/>
                  </a:lnTo>
                  <a:lnTo>
                    <a:pt x="2602357" y="1727200"/>
                  </a:lnTo>
                  <a:lnTo>
                    <a:pt x="2550693" y="1727200"/>
                  </a:lnTo>
                  <a:lnTo>
                    <a:pt x="2500096" y="1714500"/>
                  </a:lnTo>
                  <a:lnTo>
                    <a:pt x="2450655" y="1714500"/>
                  </a:lnTo>
                  <a:lnTo>
                    <a:pt x="2355545" y="1689100"/>
                  </a:lnTo>
                  <a:lnTo>
                    <a:pt x="2265959" y="1663700"/>
                  </a:lnTo>
                  <a:lnTo>
                    <a:pt x="2223427" y="1663700"/>
                  </a:lnTo>
                  <a:lnTo>
                    <a:pt x="2182520" y="1651000"/>
                  </a:lnTo>
                  <a:lnTo>
                    <a:pt x="2109279" y="1612900"/>
                  </a:lnTo>
                  <a:lnTo>
                    <a:pt x="2048484" y="1587500"/>
                  </a:lnTo>
                  <a:lnTo>
                    <a:pt x="1999411" y="1562100"/>
                  </a:lnTo>
                  <a:lnTo>
                    <a:pt x="1961311" y="1536700"/>
                  </a:lnTo>
                  <a:lnTo>
                    <a:pt x="1933448" y="1524000"/>
                  </a:lnTo>
                  <a:lnTo>
                    <a:pt x="1915071" y="1498600"/>
                  </a:lnTo>
                  <a:lnTo>
                    <a:pt x="1905469" y="1473200"/>
                  </a:lnTo>
                  <a:lnTo>
                    <a:pt x="1903806" y="1473200"/>
                  </a:lnTo>
                  <a:lnTo>
                    <a:pt x="1903806" y="1231900"/>
                  </a:lnTo>
                  <a:lnTo>
                    <a:pt x="1948307" y="1257300"/>
                  </a:lnTo>
                  <a:lnTo>
                    <a:pt x="1996655" y="1282700"/>
                  </a:lnTo>
                  <a:lnTo>
                    <a:pt x="2048560" y="1295400"/>
                  </a:lnTo>
                  <a:lnTo>
                    <a:pt x="2103678" y="1320800"/>
                  </a:lnTo>
                  <a:lnTo>
                    <a:pt x="2144496" y="1333500"/>
                  </a:lnTo>
                  <a:lnTo>
                    <a:pt x="2230336" y="1358900"/>
                  </a:lnTo>
                  <a:lnTo>
                    <a:pt x="2321242" y="1384300"/>
                  </a:lnTo>
                  <a:lnTo>
                    <a:pt x="2368372" y="1384300"/>
                  </a:lnTo>
                  <a:lnTo>
                    <a:pt x="2465552" y="1409700"/>
                  </a:lnTo>
                  <a:lnTo>
                    <a:pt x="2515438" y="1409700"/>
                  </a:lnTo>
                  <a:lnTo>
                    <a:pt x="2566060" y="1422400"/>
                  </a:lnTo>
                  <a:lnTo>
                    <a:pt x="2617343" y="1422400"/>
                  </a:lnTo>
                  <a:lnTo>
                    <a:pt x="2669209" y="1435100"/>
                  </a:lnTo>
                  <a:lnTo>
                    <a:pt x="2827363" y="1435100"/>
                  </a:lnTo>
                  <a:lnTo>
                    <a:pt x="2880652" y="1447800"/>
                  </a:lnTo>
                  <a:lnTo>
                    <a:pt x="3094482" y="1447800"/>
                  </a:lnTo>
                  <a:lnTo>
                    <a:pt x="3147771" y="1435100"/>
                  </a:lnTo>
                  <a:lnTo>
                    <a:pt x="3305924" y="1435100"/>
                  </a:lnTo>
                  <a:lnTo>
                    <a:pt x="3357791" y="1422400"/>
                  </a:lnTo>
                  <a:lnTo>
                    <a:pt x="3409073" y="1422400"/>
                  </a:lnTo>
                  <a:lnTo>
                    <a:pt x="3459708" y="1409700"/>
                  </a:lnTo>
                  <a:lnTo>
                    <a:pt x="3509581" y="1409700"/>
                  </a:lnTo>
                  <a:lnTo>
                    <a:pt x="3606774" y="1384300"/>
                  </a:lnTo>
                  <a:lnTo>
                    <a:pt x="3653904" y="1384300"/>
                  </a:lnTo>
                  <a:lnTo>
                    <a:pt x="3744798" y="1358900"/>
                  </a:lnTo>
                  <a:lnTo>
                    <a:pt x="3830650" y="1333500"/>
                  </a:lnTo>
                  <a:lnTo>
                    <a:pt x="3871455" y="1320800"/>
                  </a:lnTo>
                  <a:lnTo>
                    <a:pt x="3926586" y="1295400"/>
                  </a:lnTo>
                  <a:lnTo>
                    <a:pt x="3978478" y="1282700"/>
                  </a:lnTo>
                  <a:lnTo>
                    <a:pt x="4026827" y="1257300"/>
                  </a:lnTo>
                  <a:lnTo>
                    <a:pt x="4071328" y="1231900"/>
                  </a:lnTo>
                  <a:lnTo>
                    <a:pt x="4071328" y="965200"/>
                  </a:lnTo>
                  <a:lnTo>
                    <a:pt x="4064457" y="990600"/>
                  </a:lnTo>
                  <a:lnTo>
                    <a:pt x="4042714" y="1016000"/>
                  </a:lnTo>
                  <a:lnTo>
                    <a:pt x="4004411" y="1054100"/>
                  </a:lnTo>
                  <a:lnTo>
                    <a:pt x="3947896" y="1079500"/>
                  </a:lnTo>
                  <a:lnTo>
                    <a:pt x="3871455" y="1117600"/>
                  </a:lnTo>
                  <a:lnTo>
                    <a:pt x="3853116" y="1130300"/>
                  </a:lnTo>
                  <a:lnTo>
                    <a:pt x="3833838" y="1130300"/>
                  </a:lnTo>
                  <a:lnTo>
                    <a:pt x="3813530" y="1143000"/>
                  </a:lnTo>
                  <a:lnTo>
                    <a:pt x="3792067" y="1143000"/>
                  </a:lnTo>
                  <a:lnTo>
                    <a:pt x="3749992" y="1155700"/>
                  </a:lnTo>
                  <a:lnTo>
                    <a:pt x="3706190" y="1168400"/>
                  </a:lnTo>
                  <a:lnTo>
                    <a:pt x="3613759" y="1193800"/>
                  </a:lnTo>
                  <a:lnTo>
                    <a:pt x="3565321" y="1206500"/>
                  </a:lnTo>
                  <a:lnTo>
                    <a:pt x="3515537" y="1206500"/>
                  </a:lnTo>
                  <a:lnTo>
                    <a:pt x="3414903" y="1231900"/>
                  </a:lnTo>
                  <a:lnTo>
                    <a:pt x="3312693" y="1231900"/>
                  </a:lnTo>
                  <a:lnTo>
                    <a:pt x="3260217" y="1244600"/>
                  </a:lnTo>
                  <a:lnTo>
                    <a:pt x="3098165" y="1244600"/>
                  </a:lnTo>
                  <a:lnTo>
                    <a:pt x="3042856" y="1257300"/>
                  </a:lnTo>
                  <a:lnTo>
                    <a:pt x="2931172" y="1257300"/>
                  </a:lnTo>
                  <a:lnTo>
                    <a:pt x="2875864" y="1244600"/>
                  </a:lnTo>
                  <a:lnTo>
                    <a:pt x="2713812" y="1244600"/>
                  </a:lnTo>
                  <a:lnTo>
                    <a:pt x="2661335" y="1231900"/>
                  </a:lnTo>
                  <a:lnTo>
                    <a:pt x="2559126" y="1231900"/>
                  </a:lnTo>
                  <a:lnTo>
                    <a:pt x="2458491" y="1206500"/>
                  </a:lnTo>
                  <a:lnTo>
                    <a:pt x="2408707" y="1206500"/>
                  </a:lnTo>
                  <a:lnTo>
                    <a:pt x="2360269" y="1193800"/>
                  </a:lnTo>
                  <a:lnTo>
                    <a:pt x="2267839" y="1168400"/>
                  </a:lnTo>
                  <a:lnTo>
                    <a:pt x="2224024" y="1155700"/>
                  </a:lnTo>
                  <a:lnTo>
                    <a:pt x="2181961" y="1143000"/>
                  </a:lnTo>
                  <a:lnTo>
                    <a:pt x="2160740" y="1143000"/>
                  </a:lnTo>
                  <a:lnTo>
                    <a:pt x="2140394" y="1130300"/>
                  </a:lnTo>
                  <a:lnTo>
                    <a:pt x="2120989" y="1130300"/>
                  </a:lnTo>
                  <a:lnTo>
                    <a:pt x="2102573" y="1117600"/>
                  </a:lnTo>
                  <a:lnTo>
                    <a:pt x="2026132" y="1079500"/>
                  </a:lnTo>
                  <a:lnTo>
                    <a:pt x="1969617" y="1054100"/>
                  </a:lnTo>
                  <a:lnTo>
                    <a:pt x="1931314" y="1016000"/>
                  </a:lnTo>
                  <a:lnTo>
                    <a:pt x="1909572" y="990600"/>
                  </a:lnTo>
                  <a:lnTo>
                    <a:pt x="1902688" y="965200"/>
                  </a:lnTo>
                  <a:lnTo>
                    <a:pt x="1902688" y="736600"/>
                  </a:lnTo>
                  <a:lnTo>
                    <a:pt x="1903806" y="736600"/>
                  </a:lnTo>
                  <a:lnTo>
                    <a:pt x="1937346" y="749300"/>
                  </a:lnTo>
                  <a:lnTo>
                    <a:pt x="1973110" y="774700"/>
                  </a:lnTo>
                  <a:lnTo>
                    <a:pt x="2010968" y="787400"/>
                  </a:lnTo>
                  <a:lnTo>
                    <a:pt x="2050834" y="800100"/>
                  </a:lnTo>
                  <a:lnTo>
                    <a:pt x="2092579" y="812800"/>
                  </a:lnTo>
                  <a:lnTo>
                    <a:pt x="2136114" y="825500"/>
                  </a:lnTo>
                  <a:lnTo>
                    <a:pt x="2181326" y="850900"/>
                  </a:lnTo>
                  <a:lnTo>
                    <a:pt x="2228100" y="863600"/>
                  </a:lnTo>
                  <a:lnTo>
                    <a:pt x="2276335" y="863600"/>
                  </a:lnTo>
                  <a:lnTo>
                    <a:pt x="2428748" y="901700"/>
                  </a:lnTo>
                  <a:lnTo>
                    <a:pt x="2481757" y="914400"/>
                  </a:lnTo>
                  <a:lnTo>
                    <a:pt x="2535694" y="914400"/>
                  </a:lnTo>
                  <a:lnTo>
                    <a:pt x="2590444" y="927100"/>
                  </a:lnTo>
                  <a:lnTo>
                    <a:pt x="2701963" y="927100"/>
                  </a:lnTo>
                  <a:lnTo>
                    <a:pt x="2758529" y="939800"/>
                  </a:lnTo>
                  <a:lnTo>
                    <a:pt x="3216605" y="939800"/>
                  </a:lnTo>
                  <a:lnTo>
                    <a:pt x="3273171" y="927100"/>
                  </a:lnTo>
                  <a:lnTo>
                    <a:pt x="3384689" y="927100"/>
                  </a:lnTo>
                  <a:lnTo>
                    <a:pt x="3439439" y="914400"/>
                  </a:lnTo>
                  <a:lnTo>
                    <a:pt x="3493376" y="914400"/>
                  </a:lnTo>
                  <a:lnTo>
                    <a:pt x="3546386" y="901700"/>
                  </a:lnTo>
                  <a:lnTo>
                    <a:pt x="3698798" y="863600"/>
                  </a:lnTo>
                  <a:lnTo>
                    <a:pt x="3747033" y="863600"/>
                  </a:lnTo>
                  <a:lnTo>
                    <a:pt x="3793807" y="850900"/>
                  </a:lnTo>
                  <a:lnTo>
                    <a:pt x="3839019" y="825500"/>
                  </a:lnTo>
                  <a:lnTo>
                    <a:pt x="3882555" y="812800"/>
                  </a:lnTo>
                  <a:lnTo>
                    <a:pt x="3924312" y="800100"/>
                  </a:lnTo>
                  <a:lnTo>
                    <a:pt x="3964165" y="787400"/>
                  </a:lnTo>
                  <a:lnTo>
                    <a:pt x="4002036" y="774700"/>
                  </a:lnTo>
                  <a:lnTo>
                    <a:pt x="4037787" y="749300"/>
                  </a:lnTo>
                  <a:lnTo>
                    <a:pt x="4071328" y="736600"/>
                  </a:lnTo>
                  <a:lnTo>
                    <a:pt x="4071328" y="469900"/>
                  </a:lnTo>
                  <a:lnTo>
                    <a:pt x="4066616" y="482600"/>
                  </a:lnTo>
                  <a:lnTo>
                    <a:pt x="4051820" y="508000"/>
                  </a:lnTo>
                  <a:lnTo>
                    <a:pt x="4025963" y="533400"/>
                  </a:lnTo>
                  <a:lnTo>
                    <a:pt x="3988092" y="558800"/>
                  </a:lnTo>
                  <a:lnTo>
                    <a:pt x="3937228" y="584200"/>
                  </a:lnTo>
                  <a:lnTo>
                    <a:pt x="3872395" y="622300"/>
                  </a:lnTo>
                  <a:lnTo>
                    <a:pt x="3751707" y="660400"/>
                  </a:lnTo>
                  <a:lnTo>
                    <a:pt x="3709187" y="673100"/>
                  </a:lnTo>
                  <a:lnTo>
                    <a:pt x="3665118" y="685800"/>
                  </a:lnTo>
                  <a:lnTo>
                    <a:pt x="3619589" y="685800"/>
                  </a:lnTo>
                  <a:lnTo>
                    <a:pt x="3524478" y="711200"/>
                  </a:lnTo>
                  <a:lnTo>
                    <a:pt x="3475037" y="711200"/>
                  </a:lnTo>
                  <a:lnTo>
                    <a:pt x="3372789" y="736600"/>
                  </a:lnTo>
                  <a:lnTo>
                    <a:pt x="3266541" y="736600"/>
                  </a:lnTo>
                  <a:lnTo>
                    <a:pt x="3212122" y="749300"/>
                  </a:lnTo>
                  <a:lnTo>
                    <a:pt x="2763012" y="749300"/>
                  </a:lnTo>
                  <a:lnTo>
                    <a:pt x="2708592" y="736600"/>
                  </a:lnTo>
                  <a:lnTo>
                    <a:pt x="2602357" y="736600"/>
                  </a:lnTo>
                  <a:lnTo>
                    <a:pt x="2500096" y="711200"/>
                  </a:lnTo>
                  <a:lnTo>
                    <a:pt x="2450655" y="711200"/>
                  </a:lnTo>
                  <a:lnTo>
                    <a:pt x="2355545" y="685800"/>
                  </a:lnTo>
                  <a:lnTo>
                    <a:pt x="2310015" y="685800"/>
                  </a:lnTo>
                  <a:lnTo>
                    <a:pt x="2265959" y="673100"/>
                  </a:lnTo>
                  <a:lnTo>
                    <a:pt x="2223427" y="660400"/>
                  </a:lnTo>
                  <a:lnTo>
                    <a:pt x="2102751" y="622300"/>
                  </a:lnTo>
                  <a:lnTo>
                    <a:pt x="2037905" y="584200"/>
                  </a:lnTo>
                  <a:lnTo>
                    <a:pt x="1987042" y="558800"/>
                  </a:lnTo>
                  <a:lnTo>
                    <a:pt x="1949170" y="533400"/>
                  </a:lnTo>
                  <a:lnTo>
                    <a:pt x="1923313" y="508000"/>
                  </a:lnTo>
                  <a:lnTo>
                    <a:pt x="1908517" y="482600"/>
                  </a:lnTo>
                  <a:lnTo>
                    <a:pt x="1903806" y="469900"/>
                  </a:lnTo>
                  <a:lnTo>
                    <a:pt x="1908517" y="457200"/>
                  </a:lnTo>
                  <a:lnTo>
                    <a:pt x="1923313" y="431800"/>
                  </a:lnTo>
                  <a:lnTo>
                    <a:pt x="1949170" y="406400"/>
                  </a:lnTo>
                  <a:lnTo>
                    <a:pt x="1987042" y="381000"/>
                  </a:lnTo>
                  <a:lnTo>
                    <a:pt x="2037905" y="355600"/>
                  </a:lnTo>
                  <a:lnTo>
                    <a:pt x="2102751" y="317500"/>
                  </a:lnTo>
                  <a:lnTo>
                    <a:pt x="2223427" y="279400"/>
                  </a:lnTo>
                  <a:lnTo>
                    <a:pt x="2265959" y="266700"/>
                  </a:lnTo>
                  <a:lnTo>
                    <a:pt x="2355545" y="241300"/>
                  </a:lnTo>
                  <a:lnTo>
                    <a:pt x="2402446" y="241300"/>
                  </a:lnTo>
                  <a:lnTo>
                    <a:pt x="2500096" y="215900"/>
                  </a:lnTo>
                  <a:lnTo>
                    <a:pt x="2550693" y="215900"/>
                  </a:lnTo>
                  <a:lnTo>
                    <a:pt x="2602357" y="203200"/>
                  </a:lnTo>
                  <a:lnTo>
                    <a:pt x="2655011" y="203200"/>
                  </a:lnTo>
                  <a:lnTo>
                    <a:pt x="2708592" y="190500"/>
                  </a:lnTo>
                  <a:lnTo>
                    <a:pt x="3266541" y="190500"/>
                  </a:lnTo>
                  <a:lnTo>
                    <a:pt x="3320123" y="203200"/>
                  </a:lnTo>
                  <a:lnTo>
                    <a:pt x="3372789" y="203200"/>
                  </a:lnTo>
                  <a:lnTo>
                    <a:pt x="3424453" y="215900"/>
                  </a:lnTo>
                  <a:lnTo>
                    <a:pt x="3475037" y="215900"/>
                  </a:lnTo>
                  <a:lnTo>
                    <a:pt x="3572687" y="241300"/>
                  </a:lnTo>
                  <a:lnTo>
                    <a:pt x="3619589" y="241300"/>
                  </a:lnTo>
                  <a:lnTo>
                    <a:pt x="3709187" y="266700"/>
                  </a:lnTo>
                  <a:lnTo>
                    <a:pt x="3751707" y="279400"/>
                  </a:lnTo>
                  <a:lnTo>
                    <a:pt x="3872395" y="317500"/>
                  </a:lnTo>
                  <a:lnTo>
                    <a:pt x="3937228" y="355600"/>
                  </a:lnTo>
                  <a:lnTo>
                    <a:pt x="3988092" y="381000"/>
                  </a:lnTo>
                  <a:lnTo>
                    <a:pt x="4025963" y="406400"/>
                  </a:lnTo>
                  <a:lnTo>
                    <a:pt x="4051820" y="431800"/>
                  </a:lnTo>
                  <a:lnTo>
                    <a:pt x="4066616" y="457200"/>
                  </a:lnTo>
                  <a:lnTo>
                    <a:pt x="4071328" y="469900"/>
                  </a:lnTo>
                  <a:lnTo>
                    <a:pt x="4071328" y="206629"/>
                  </a:lnTo>
                  <a:lnTo>
                    <a:pt x="4062463" y="203200"/>
                  </a:lnTo>
                  <a:lnTo>
                    <a:pt x="4044759" y="190500"/>
                  </a:lnTo>
                  <a:lnTo>
                    <a:pt x="4027055" y="177800"/>
                  </a:lnTo>
                  <a:lnTo>
                    <a:pt x="3989324" y="165100"/>
                  </a:lnTo>
                  <a:lnTo>
                    <a:pt x="3949382" y="152400"/>
                  </a:lnTo>
                  <a:lnTo>
                    <a:pt x="3907345" y="127000"/>
                  </a:lnTo>
                  <a:lnTo>
                    <a:pt x="3863340" y="114300"/>
                  </a:lnTo>
                  <a:lnTo>
                    <a:pt x="3817467" y="101600"/>
                  </a:lnTo>
                  <a:lnTo>
                    <a:pt x="3720642" y="76200"/>
                  </a:lnTo>
                  <a:lnTo>
                    <a:pt x="3564458" y="38100"/>
                  </a:lnTo>
                  <a:lnTo>
                    <a:pt x="3509949" y="38100"/>
                  </a:lnTo>
                  <a:lnTo>
                    <a:pt x="3397986" y="12700"/>
                  </a:lnTo>
                  <a:lnTo>
                    <a:pt x="3340760" y="12700"/>
                  </a:lnTo>
                  <a:lnTo>
                    <a:pt x="3282873" y="0"/>
                  </a:lnTo>
                  <a:lnTo>
                    <a:pt x="2692806" y="0"/>
                  </a:lnTo>
                  <a:lnTo>
                    <a:pt x="2635034" y="12700"/>
                  </a:lnTo>
                  <a:lnTo>
                    <a:pt x="2577909" y="12700"/>
                  </a:lnTo>
                  <a:lnTo>
                    <a:pt x="2466162" y="38100"/>
                  </a:lnTo>
                  <a:lnTo>
                    <a:pt x="2411742" y="38100"/>
                  </a:lnTo>
                  <a:lnTo>
                    <a:pt x="2255824" y="76200"/>
                  </a:lnTo>
                  <a:lnTo>
                    <a:pt x="2159139" y="101600"/>
                  </a:lnTo>
                  <a:lnTo>
                    <a:pt x="2113330" y="114300"/>
                  </a:lnTo>
                  <a:lnTo>
                    <a:pt x="2069363" y="127000"/>
                  </a:lnTo>
                  <a:lnTo>
                    <a:pt x="2027364" y="139700"/>
                  </a:lnTo>
                  <a:lnTo>
                    <a:pt x="1987448" y="165100"/>
                  </a:lnTo>
                  <a:lnTo>
                    <a:pt x="1949729" y="177800"/>
                  </a:lnTo>
                  <a:lnTo>
                    <a:pt x="1914321" y="203200"/>
                  </a:lnTo>
                  <a:lnTo>
                    <a:pt x="1881365" y="215900"/>
                  </a:lnTo>
                  <a:lnTo>
                    <a:pt x="1850961" y="241300"/>
                  </a:lnTo>
                  <a:lnTo>
                    <a:pt x="1823224" y="266700"/>
                  </a:lnTo>
                  <a:lnTo>
                    <a:pt x="1798269" y="279400"/>
                  </a:lnTo>
                  <a:lnTo>
                    <a:pt x="1776234" y="304800"/>
                  </a:lnTo>
                  <a:lnTo>
                    <a:pt x="1741360" y="355600"/>
                  </a:lnTo>
                  <a:lnTo>
                    <a:pt x="1719529" y="406400"/>
                  </a:lnTo>
                  <a:lnTo>
                    <a:pt x="1713814" y="444500"/>
                  </a:lnTo>
                  <a:lnTo>
                    <a:pt x="1711706" y="469900"/>
                  </a:lnTo>
                  <a:lnTo>
                    <a:pt x="1711706" y="2971800"/>
                  </a:lnTo>
                  <a:lnTo>
                    <a:pt x="1719059" y="3022600"/>
                  </a:lnTo>
                  <a:lnTo>
                    <a:pt x="1740522" y="3073400"/>
                  </a:lnTo>
                  <a:lnTo>
                    <a:pt x="1775117" y="3124200"/>
                  </a:lnTo>
                  <a:lnTo>
                    <a:pt x="1821903" y="3175000"/>
                  </a:lnTo>
                  <a:lnTo>
                    <a:pt x="1879930" y="3213100"/>
                  </a:lnTo>
                  <a:lnTo>
                    <a:pt x="1912861" y="3238500"/>
                  </a:lnTo>
                  <a:lnTo>
                    <a:pt x="1948243" y="3251200"/>
                  </a:lnTo>
                  <a:lnTo>
                    <a:pt x="1985962" y="3276600"/>
                  </a:lnTo>
                  <a:lnTo>
                    <a:pt x="2025891" y="3289300"/>
                  </a:lnTo>
                  <a:lnTo>
                    <a:pt x="2067928" y="3302000"/>
                  </a:lnTo>
                  <a:lnTo>
                    <a:pt x="2111933" y="3327400"/>
                  </a:lnTo>
                  <a:lnTo>
                    <a:pt x="2157806" y="3340100"/>
                  </a:lnTo>
                  <a:lnTo>
                    <a:pt x="2254643" y="3365500"/>
                  </a:lnTo>
                  <a:lnTo>
                    <a:pt x="2357501" y="3390900"/>
                  </a:lnTo>
                  <a:lnTo>
                    <a:pt x="2410879" y="3390900"/>
                  </a:lnTo>
                  <a:lnTo>
                    <a:pt x="2520962" y="3416300"/>
                  </a:lnTo>
                  <a:lnTo>
                    <a:pt x="2577427" y="3416300"/>
                  </a:lnTo>
                  <a:lnTo>
                    <a:pt x="2634678" y="3429000"/>
                  </a:lnTo>
                  <a:lnTo>
                    <a:pt x="2692603" y="3429000"/>
                  </a:lnTo>
                  <a:lnTo>
                    <a:pt x="2751074" y="3441700"/>
                  </a:lnTo>
                  <a:lnTo>
                    <a:pt x="3224987" y="3441700"/>
                  </a:lnTo>
                  <a:lnTo>
                    <a:pt x="3283420" y="3429000"/>
                  </a:lnTo>
                  <a:lnTo>
                    <a:pt x="3341319" y="3429000"/>
                  </a:lnTo>
                  <a:lnTo>
                    <a:pt x="3398532" y="3416300"/>
                  </a:lnTo>
                  <a:lnTo>
                    <a:pt x="3454971" y="3416300"/>
                  </a:lnTo>
                  <a:lnTo>
                    <a:pt x="3564991" y="3390900"/>
                  </a:lnTo>
                  <a:lnTo>
                    <a:pt x="3618357" y="3390900"/>
                  </a:lnTo>
                  <a:lnTo>
                    <a:pt x="3721163" y="3365500"/>
                  </a:lnTo>
                  <a:lnTo>
                    <a:pt x="3817975" y="3340100"/>
                  </a:lnTo>
                  <a:lnTo>
                    <a:pt x="3863822" y="3327400"/>
                  </a:lnTo>
                  <a:lnTo>
                    <a:pt x="3907828" y="3302000"/>
                  </a:lnTo>
                  <a:lnTo>
                    <a:pt x="3949839" y="3289300"/>
                  </a:lnTo>
                  <a:lnTo>
                    <a:pt x="3989768" y="3276600"/>
                  </a:lnTo>
                  <a:lnTo>
                    <a:pt x="4027474" y="3251200"/>
                  </a:lnTo>
                  <a:lnTo>
                    <a:pt x="4062857" y="3238500"/>
                  </a:lnTo>
                  <a:lnTo>
                    <a:pt x="4095788" y="3213100"/>
                  </a:lnTo>
                  <a:lnTo>
                    <a:pt x="4126141" y="3200400"/>
                  </a:lnTo>
                  <a:lnTo>
                    <a:pt x="4153801" y="3175000"/>
                  </a:lnTo>
                  <a:lnTo>
                    <a:pt x="4200575" y="3124200"/>
                  </a:lnTo>
                  <a:lnTo>
                    <a:pt x="4235170" y="3073400"/>
                  </a:lnTo>
                  <a:lnTo>
                    <a:pt x="4256633" y="3022600"/>
                  </a:lnTo>
                  <a:lnTo>
                    <a:pt x="4263987" y="2971800"/>
                  </a:lnTo>
                  <a:lnTo>
                    <a:pt x="4263987" y="46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42" y="3846"/>
            <a:ext cx="8262620" cy="4100829"/>
          </a:xfrm>
          <a:custGeom>
            <a:avLst/>
            <a:gdLst/>
            <a:ahLst/>
            <a:cxnLst/>
            <a:rect l="l" t="t" r="r" b="b"/>
            <a:pathLst>
              <a:path w="8262620" h="4100829">
                <a:moveTo>
                  <a:pt x="8262486" y="0"/>
                </a:moveTo>
                <a:lnTo>
                  <a:pt x="8244000" y="33927"/>
                </a:lnTo>
                <a:lnTo>
                  <a:pt x="8217732" y="78605"/>
                </a:lnTo>
                <a:lnTo>
                  <a:pt x="8190067" y="122802"/>
                </a:lnTo>
                <a:lnTo>
                  <a:pt x="8161020" y="166522"/>
                </a:lnTo>
                <a:lnTo>
                  <a:pt x="8134745" y="197765"/>
                </a:lnTo>
                <a:lnTo>
                  <a:pt x="8102979" y="240548"/>
                </a:lnTo>
                <a:lnTo>
                  <a:pt x="8069877" y="282870"/>
                </a:lnTo>
                <a:lnTo>
                  <a:pt x="8039592" y="312729"/>
                </a:lnTo>
                <a:lnTo>
                  <a:pt x="8003861" y="354145"/>
                </a:lnTo>
                <a:lnTo>
                  <a:pt x="7966838" y="395116"/>
                </a:lnTo>
                <a:lnTo>
                  <a:pt x="7932678" y="423640"/>
                </a:lnTo>
                <a:lnTo>
                  <a:pt x="7897257" y="451729"/>
                </a:lnTo>
                <a:lnTo>
                  <a:pt x="7856450" y="491395"/>
                </a:lnTo>
                <a:lnTo>
                  <a:pt x="7818551" y="518630"/>
                </a:lnTo>
                <a:lnTo>
                  <a:pt x="7779436" y="545446"/>
                </a:lnTo>
                <a:lnTo>
                  <a:pt x="7734980" y="583854"/>
                </a:lnTo>
                <a:lnTo>
                  <a:pt x="7693477" y="609847"/>
                </a:lnTo>
                <a:lnTo>
                  <a:pt x="7650803" y="635435"/>
                </a:lnTo>
                <a:lnTo>
                  <a:pt x="7606972" y="660626"/>
                </a:lnTo>
                <a:lnTo>
                  <a:pt x="7562050" y="685439"/>
                </a:lnTo>
                <a:lnTo>
                  <a:pt x="7516112" y="709903"/>
                </a:lnTo>
                <a:lnTo>
                  <a:pt x="7473328" y="722021"/>
                </a:lnTo>
                <a:lnTo>
                  <a:pt x="7425455" y="745817"/>
                </a:lnTo>
                <a:lnTo>
                  <a:pt x="7380802" y="757290"/>
                </a:lnTo>
                <a:lnTo>
                  <a:pt x="7331124" y="780464"/>
                </a:lnTo>
                <a:lnTo>
                  <a:pt x="7284732" y="791338"/>
                </a:lnTo>
                <a:lnTo>
                  <a:pt x="7237520" y="801929"/>
                </a:lnTo>
                <a:lnTo>
                  <a:pt x="7185380" y="824254"/>
                </a:lnTo>
                <a:lnTo>
                  <a:pt x="7136624" y="834313"/>
                </a:lnTo>
                <a:lnTo>
                  <a:pt x="7087145" y="844122"/>
                </a:lnTo>
                <a:lnTo>
                  <a:pt x="7041116" y="841687"/>
                </a:lnTo>
                <a:lnTo>
                  <a:pt x="6938838" y="860161"/>
                </a:lnTo>
                <a:lnTo>
                  <a:pt x="6890934" y="857080"/>
                </a:lnTo>
                <a:lnTo>
                  <a:pt x="6838330" y="865812"/>
                </a:lnTo>
                <a:lnTo>
                  <a:pt x="6537621" y="842745"/>
                </a:lnTo>
                <a:lnTo>
                  <a:pt x="6138362" y="772270"/>
                </a:lnTo>
                <a:lnTo>
                  <a:pt x="6094202" y="770479"/>
                </a:lnTo>
                <a:lnTo>
                  <a:pt x="6051222" y="782529"/>
                </a:lnTo>
                <a:lnTo>
                  <a:pt x="6014675" y="796796"/>
                </a:lnTo>
                <a:lnTo>
                  <a:pt x="5981535" y="825672"/>
                </a:lnTo>
                <a:lnTo>
                  <a:pt x="5957055" y="857533"/>
                </a:lnTo>
                <a:lnTo>
                  <a:pt x="5942349" y="892764"/>
                </a:lnTo>
                <a:lnTo>
                  <a:pt x="5833647" y="1285162"/>
                </a:lnTo>
                <a:lnTo>
                  <a:pt x="5819444" y="1333999"/>
                </a:lnTo>
                <a:lnTo>
                  <a:pt x="5803810" y="1382344"/>
                </a:lnTo>
                <a:lnTo>
                  <a:pt x="5786757" y="1430199"/>
                </a:lnTo>
                <a:lnTo>
                  <a:pt x="5772435" y="1465562"/>
                </a:lnTo>
                <a:lnTo>
                  <a:pt x="5752575" y="1512449"/>
                </a:lnTo>
                <a:lnTo>
                  <a:pt x="5731328" y="1558859"/>
                </a:lnTo>
                <a:lnTo>
                  <a:pt x="5708704" y="1604793"/>
                </a:lnTo>
                <a:lnTo>
                  <a:pt x="5684714" y="1650257"/>
                </a:lnTo>
                <a:lnTo>
                  <a:pt x="5659368" y="1695253"/>
                </a:lnTo>
                <a:lnTo>
                  <a:pt x="5636816" y="1727779"/>
                </a:lnTo>
                <a:lnTo>
                  <a:pt x="5608791" y="1771851"/>
                </a:lnTo>
                <a:lnTo>
                  <a:pt x="5579441" y="1815467"/>
                </a:lnTo>
                <a:lnTo>
                  <a:pt x="5548778" y="1858630"/>
                </a:lnTo>
                <a:lnTo>
                  <a:pt x="5520952" y="1889338"/>
                </a:lnTo>
                <a:lnTo>
                  <a:pt x="5487694" y="1931606"/>
                </a:lnTo>
                <a:lnTo>
                  <a:pt x="5457294" y="1961427"/>
                </a:lnTo>
                <a:lnTo>
                  <a:pt x="5421484" y="2002815"/>
                </a:lnTo>
                <a:lnTo>
                  <a:pt x="5388553" y="2031763"/>
                </a:lnTo>
                <a:lnTo>
                  <a:pt x="5350232" y="2072286"/>
                </a:lnTo>
                <a:lnTo>
                  <a:pt x="5314812" y="2100376"/>
                </a:lnTo>
                <a:lnTo>
                  <a:pt x="5278163" y="2128041"/>
                </a:lnTo>
                <a:lnTo>
                  <a:pt x="5236157" y="2167294"/>
                </a:lnTo>
                <a:lnTo>
                  <a:pt x="5197082" y="2194124"/>
                </a:lnTo>
                <a:lnTo>
                  <a:pt x="5156811" y="2220541"/>
                </a:lnTo>
                <a:lnTo>
                  <a:pt x="5115354" y="2246549"/>
                </a:lnTo>
                <a:lnTo>
                  <a:pt x="5072721" y="2272152"/>
                </a:lnTo>
                <a:lnTo>
                  <a:pt x="5028922" y="2297354"/>
                </a:lnTo>
                <a:lnTo>
                  <a:pt x="4983970" y="2322157"/>
                </a:lnTo>
                <a:lnTo>
                  <a:pt x="4942013" y="2334559"/>
                </a:lnTo>
                <a:lnTo>
                  <a:pt x="4894923" y="2358626"/>
                </a:lnTo>
                <a:lnTo>
                  <a:pt x="4847005" y="2382407"/>
                </a:lnTo>
                <a:lnTo>
                  <a:pt x="4802425" y="2393905"/>
                </a:lnTo>
                <a:lnTo>
                  <a:pt x="4752933" y="2417143"/>
                </a:lnTo>
                <a:lnTo>
                  <a:pt x="4706836" y="2428119"/>
                </a:lnTo>
                <a:lnTo>
                  <a:pt x="4660024" y="2438847"/>
                </a:lnTo>
                <a:lnTo>
                  <a:pt x="4612525" y="2449339"/>
                </a:lnTo>
                <a:lnTo>
                  <a:pt x="4515580" y="2469652"/>
                </a:lnTo>
                <a:lnTo>
                  <a:pt x="4416229" y="2489135"/>
                </a:lnTo>
                <a:lnTo>
                  <a:pt x="4369861" y="2486584"/>
                </a:lnTo>
                <a:lnTo>
                  <a:pt x="4318838" y="2495861"/>
                </a:lnTo>
                <a:lnTo>
                  <a:pt x="4223637" y="2489907"/>
                </a:lnTo>
                <a:lnTo>
                  <a:pt x="4171237" y="2498710"/>
                </a:lnTo>
                <a:lnTo>
                  <a:pt x="4122574" y="2495367"/>
                </a:lnTo>
                <a:lnTo>
                  <a:pt x="4077677" y="2479889"/>
                </a:lnTo>
                <a:lnTo>
                  <a:pt x="3928611" y="2468799"/>
                </a:lnTo>
                <a:lnTo>
                  <a:pt x="3513681" y="2325754"/>
                </a:lnTo>
                <a:lnTo>
                  <a:pt x="3475025" y="2325861"/>
                </a:lnTo>
                <a:lnTo>
                  <a:pt x="3417757" y="2332985"/>
                </a:lnTo>
                <a:lnTo>
                  <a:pt x="3363900" y="2368152"/>
                </a:lnTo>
                <a:lnTo>
                  <a:pt x="3337634" y="2399398"/>
                </a:lnTo>
                <a:lnTo>
                  <a:pt x="3318467" y="2433090"/>
                </a:lnTo>
                <a:lnTo>
                  <a:pt x="3067913" y="3058689"/>
                </a:lnTo>
                <a:lnTo>
                  <a:pt x="3048337" y="3105674"/>
                </a:lnTo>
                <a:lnTo>
                  <a:pt x="3027361" y="3152177"/>
                </a:lnTo>
                <a:lnTo>
                  <a:pt x="3004997" y="3198201"/>
                </a:lnTo>
                <a:lnTo>
                  <a:pt x="2981256" y="3243751"/>
                </a:lnTo>
                <a:lnTo>
                  <a:pt x="2956150" y="3288830"/>
                </a:lnTo>
                <a:lnTo>
                  <a:pt x="2933829" y="3321435"/>
                </a:lnTo>
                <a:lnTo>
                  <a:pt x="2906027" y="3365584"/>
                </a:lnTo>
                <a:lnTo>
                  <a:pt x="2876893" y="3409275"/>
                </a:lnTo>
                <a:lnTo>
                  <a:pt x="2846440" y="3452510"/>
                </a:lnTo>
                <a:lnTo>
                  <a:pt x="2818818" y="3483288"/>
                </a:lnTo>
                <a:lnTo>
                  <a:pt x="2785759" y="3525625"/>
                </a:lnTo>
                <a:lnTo>
                  <a:pt x="2751415" y="3567519"/>
                </a:lnTo>
                <a:lnTo>
                  <a:pt x="2719936" y="3596968"/>
                </a:lnTo>
                <a:lnTo>
                  <a:pt x="2683055" y="3637987"/>
                </a:lnTo>
                <a:lnTo>
                  <a:pt x="2649063" y="3666569"/>
                </a:lnTo>
                <a:lnTo>
                  <a:pt x="2613830" y="3694723"/>
                </a:lnTo>
                <a:lnTo>
                  <a:pt x="2573229" y="3734460"/>
                </a:lnTo>
                <a:lnTo>
                  <a:pt x="2535551" y="3761771"/>
                </a:lnTo>
                <a:lnTo>
                  <a:pt x="2496667" y="3788667"/>
                </a:lnTo>
                <a:lnTo>
                  <a:pt x="2456588" y="3815150"/>
                </a:lnTo>
                <a:lnTo>
                  <a:pt x="2415327" y="3841226"/>
                </a:lnTo>
                <a:lnTo>
                  <a:pt x="2372894" y="3866898"/>
                </a:lnTo>
                <a:lnTo>
                  <a:pt x="2329301" y="3892170"/>
                </a:lnTo>
                <a:lnTo>
                  <a:pt x="2284559" y="3917046"/>
                </a:lnTo>
                <a:lnTo>
                  <a:pt x="2238680" y="3941530"/>
                </a:lnTo>
                <a:lnTo>
                  <a:pt x="2191978" y="3965730"/>
                </a:lnTo>
                <a:lnTo>
                  <a:pt x="2148558" y="3977628"/>
                </a:lnTo>
                <a:lnTo>
                  <a:pt x="2100170" y="4001247"/>
                </a:lnTo>
                <a:lnTo>
                  <a:pt x="2055119" y="4012583"/>
                </a:lnTo>
                <a:lnTo>
                  <a:pt x="2009295" y="4023653"/>
                </a:lnTo>
                <a:lnTo>
                  <a:pt x="1958585" y="4046471"/>
                </a:lnTo>
                <a:lnTo>
                  <a:pt x="1911294" y="4057035"/>
                </a:lnTo>
                <a:lnTo>
                  <a:pt x="1814664" y="4077456"/>
                </a:lnTo>
                <a:lnTo>
                  <a:pt x="1769518" y="4075326"/>
                </a:lnTo>
                <a:lnTo>
                  <a:pt x="1669146" y="4094457"/>
                </a:lnTo>
                <a:lnTo>
                  <a:pt x="1622253" y="4091724"/>
                </a:lnTo>
                <a:lnTo>
                  <a:pt x="1570692" y="4100816"/>
                </a:lnTo>
                <a:lnTo>
                  <a:pt x="1276611" y="4080033"/>
                </a:lnTo>
                <a:lnTo>
                  <a:pt x="1230400" y="4064102"/>
                </a:lnTo>
                <a:lnTo>
                  <a:pt x="1179741" y="4060071"/>
                </a:lnTo>
                <a:lnTo>
                  <a:pt x="1085883" y="4027714"/>
                </a:lnTo>
                <a:lnTo>
                  <a:pt x="1034461" y="4023420"/>
                </a:lnTo>
                <a:lnTo>
                  <a:pt x="3542" y="3681448"/>
                </a:lnTo>
                <a:lnTo>
                  <a:pt x="0" y="2175673"/>
                </a:lnTo>
                <a:lnTo>
                  <a:pt x="14190" y="2167132"/>
                </a:lnTo>
                <a:lnTo>
                  <a:pt x="61224" y="2169913"/>
                </a:lnTo>
                <a:lnTo>
                  <a:pt x="105156" y="2185059"/>
                </a:lnTo>
                <a:lnTo>
                  <a:pt x="154177" y="2188525"/>
                </a:lnTo>
                <a:lnTo>
                  <a:pt x="199917" y="2204294"/>
                </a:lnTo>
                <a:lnTo>
                  <a:pt x="1483433" y="2619914"/>
                </a:lnTo>
                <a:lnTo>
                  <a:pt x="1529147" y="2622240"/>
                </a:lnTo>
                <a:lnTo>
                  <a:pt x="1570943" y="2623216"/>
                </a:lnTo>
                <a:lnTo>
                  <a:pt x="1611518" y="2610336"/>
                </a:lnTo>
                <a:lnTo>
                  <a:pt x="1649427" y="2583105"/>
                </a:lnTo>
                <a:lnTo>
                  <a:pt x="1679089" y="2553030"/>
                </a:lnTo>
                <a:lnTo>
                  <a:pt x="1699060" y="2519615"/>
                </a:lnTo>
                <a:lnTo>
                  <a:pt x="1949614" y="1894016"/>
                </a:lnTo>
                <a:lnTo>
                  <a:pt x="1969199" y="1847034"/>
                </a:lnTo>
                <a:lnTo>
                  <a:pt x="1990210" y="1800543"/>
                </a:lnTo>
                <a:lnTo>
                  <a:pt x="2012635" y="1754540"/>
                </a:lnTo>
                <a:lnTo>
                  <a:pt x="2036458" y="1709019"/>
                </a:lnTo>
                <a:lnTo>
                  <a:pt x="2061665" y="1663975"/>
                </a:lnTo>
                <a:lnTo>
                  <a:pt x="2088242" y="1619403"/>
                </a:lnTo>
                <a:lnTo>
                  <a:pt x="2116173" y="1575298"/>
                </a:lnTo>
                <a:lnTo>
                  <a:pt x="2141306" y="1543662"/>
                </a:lnTo>
                <a:lnTo>
                  <a:pt x="2171903" y="1500476"/>
                </a:lnTo>
                <a:lnTo>
                  <a:pt x="2203812" y="1457743"/>
                </a:lnTo>
                <a:lnTo>
                  <a:pt x="2232879" y="1427463"/>
                </a:lnTo>
                <a:lnTo>
                  <a:pt x="2267368" y="1385619"/>
                </a:lnTo>
                <a:lnTo>
                  <a:pt x="2298985" y="1356218"/>
                </a:lnTo>
                <a:lnTo>
                  <a:pt x="2335996" y="1315243"/>
                </a:lnTo>
                <a:lnTo>
                  <a:pt x="2370106" y="1286702"/>
                </a:lnTo>
                <a:lnTo>
                  <a:pt x="2409579" y="1246576"/>
                </a:lnTo>
                <a:lnTo>
                  <a:pt x="2446124" y="1218875"/>
                </a:lnTo>
                <a:lnTo>
                  <a:pt x="2483864" y="1191585"/>
                </a:lnTo>
                <a:lnTo>
                  <a:pt x="2526925" y="1152696"/>
                </a:lnTo>
                <a:lnTo>
                  <a:pt x="2567013" y="1126215"/>
                </a:lnTo>
                <a:lnTo>
                  <a:pt x="2608253" y="1100132"/>
                </a:lnTo>
                <a:lnTo>
                  <a:pt x="2650631" y="1074441"/>
                </a:lnTo>
                <a:lnTo>
                  <a:pt x="2694132" y="1049138"/>
                </a:lnTo>
                <a:lnTo>
                  <a:pt x="2738742" y="1024216"/>
                </a:lnTo>
                <a:lnTo>
                  <a:pt x="2780307" y="1011679"/>
                </a:lnTo>
                <a:lnTo>
                  <a:pt x="2827091" y="987507"/>
                </a:lnTo>
                <a:lnTo>
                  <a:pt x="2874940" y="963702"/>
                </a:lnTo>
                <a:lnTo>
                  <a:pt x="2919441" y="952176"/>
                </a:lnTo>
                <a:lnTo>
                  <a:pt x="2968916" y="928932"/>
                </a:lnTo>
                <a:lnTo>
                  <a:pt x="3015051" y="917970"/>
                </a:lnTo>
                <a:lnTo>
                  <a:pt x="3061954" y="907272"/>
                </a:lnTo>
                <a:lnTo>
                  <a:pt x="3109590" y="896828"/>
                </a:lnTo>
                <a:lnTo>
                  <a:pt x="3206929" y="876651"/>
                </a:lnTo>
                <a:lnTo>
                  <a:pt x="3306801" y="857347"/>
                </a:lnTo>
                <a:lnTo>
                  <a:pt x="3353463" y="860001"/>
                </a:lnTo>
                <a:lnTo>
                  <a:pt x="3404798" y="850831"/>
                </a:lnTo>
                <a:lnTo>
                  <a:pt x="3500652" y="857009"/>
                </a:lnTo>
                <a:lnTo>
                  <a:pt x="3553383" y="848321"/>
                </a:lnTo>
                <a:lnTo>
                  <a:pt x="3651730" y="855359"/>
                </a:lnTo>
                <a:lnTo>
                  <a:pt x="3697279" y="871061"/>
                </a:lnTo>
                <a:lnTo>
                  <a:pt x="3797515" y="878751"/>
                </a:lnTo>
                <a:lnTo>
                  <a:pt x="4215946" y="1023003"/>
                </a:lnTo>
                <a:lnTo>
                  <a:pt x="4256596" y="1023583"/>
                </a:lnTo>
                <a:lnTo>
                  <a:pt x="4294148" y="1009662"/>
                </a:lnTo>
                <a:lnTo>
                  <a:pt x="4320602" y="1005349"/>
                </a:lnTo>
                <a:lnTo>
                  <a:pt x="4373531" y="969862"/>
                </a:lnTo>
                <a:lnTo>
                  <a:pt x="4397593" y="937856"/>
                </a:lnTo>
                <a:lnTo>
                  <a:pt x="4416608" y="890678"/>
                </a:lnTo>
                <a:lnTo>
                  <a:pt x="4521171" y="510286"/>
                </a:lnTo>
                <a:lnTo>
                  <a:pt x="4535321" y="461431"/>
                </a:lnTo>
                <a:lnTo>
                  <a:pt x="4550962" y="413089"/>
                </a:lnTo>
                <a:lnTo>
                  <a:pt x="4568084" y="365257"/>
                </a:lnTo>
                <a:lnTo>
                  <a:pt x="4586677" y="317933"/>
                </a:lnTo>
                <a:lnTo>
                  <a:pt x="4606730" y="271112"/>
                </a:lnTo>
                <a:lnTo>
                  <a:pt x="4628236" y="224792"/>
                </a:lnTo>
                <a:lnTo>
                  <a:pt x="4651184" y="178970"/>
                </a:lnTo>
                <a:lnTo>
                  <a:pt x="4675564" y="133640"/>
                </a:lnTo>
                <a:lnTo>
                  <a:pt x="4701367" y="88802"/>
                </a:lnTo>
                <a:lnTo>
                  <a:pt x="4728583" y="44450"/>
                </a:lnTo>
                <a:lnTo>
                  <a:pt x="4757202" y="583"/>
                </a:lnTo>
                <a:lnTo>
                  <a:pt x="4757795" y="787"/>
                </a:lnTo>
                <a:lnTo>
                  <a:pt x="8262486" y="0"/>
                </a:lnTo>
                <a:close/>
              </a:path>
              <a:path w="8262620" h="4100829">
                <a:moveTo>
                  <a:pt x="3554877" y="2339956"/>
                </a:moveTo>
                <a:lnTo>
                  <a:pt x="3836165" y="2436929"/>
                </a:lnTo>
                <a:lnTo>
                  <a:pt x="3785485" y="2432891"/>
                </a:lnTo>
                <a:lnTo>
                  <a:pt x="3597865" y="2368210"/>
                </a:lnTo>
                <a:lnTo>
                  <a:pt x="3554877" y="2339956"/>
                </a:lnTo>
                <a:close/>
              </a:path>
              <a:path w="8262620" h="4100829">
                <a:moveTo>
                  <a:pt x="3894538" y="898765"/>
                </a:moveTo>
                <a:lnTo>
                  <a:pt x="4129035" y="979607"/>
                </a:lnTo>
                <a:lnTo>
                  <a:pt x="4171919" y="1007825"/>
                </a:lnTo>
                <a:lnTo>
                  <a:pt x="3843858" y="894727"/>
                </a:lnTo>
                <a:lnTo>
                  <a:pt x="3894538" y="898765"/>
                </a:lnTo>
                <a:close/>
              </a:path>
            </a:pathLst>
          </a:custGeom>
          <a:solidFill>
            <a:srgbClr val="2E1504">
              <a:alpha val="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290" y="4288706"/>
            <a:ext cx="9355094" cy="5073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6263" y="1793600"/>
            <a:ext cx="606772" cy="6067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6263" y="3681835"/>
            <a:ext cx="606772" cy="6067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66263" y="5570071"/>
            <a:ext cx="606772" cy="6067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66263" y="7458306"/>
            <a:ext cx="606772" cy="60677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176845" y="7999427"/>
            <a:ext cx="5085715" cy="2286000"/>
          </a:xfrm>
          <a:custGeom>
            <a:avLst/>
            <a:gdLst/>
            <a:ahLst/>
            <a:cxnLst/>
            <a:rect l="l" t="t" r="r" b="b"/>
            <a:pathLst>
              <a:path w="5085715" h="2286000">
                <a:moveTo>
                  <a:pt x="1954378" y="723900"/>
                </a:moveTo>
                <a:lnTo>
                  <a:pt x="1262355" y="723900"/>
                </a:lnTo>
                <a:lnTo>
                  <a:pt x="1271347" y="711200"/>
                </a:lnTo>
                <a:lnTo>
                  <a:pt x="1271466" y="685800"/>
                </a:lnTo>
                <a:lnTo>
                  <a:pt x="1271585" y="660400"/>
                </a:lnTo>
                <a:lnTo>
                  <a:pt x="1275081" y="609600"/>
                </a:lnTo>
                <a:lnTo>
                  <a:pt x="1281747" y="558800"/>
                </a:lnTo>
                <a:lnTo>
                  <a:pt x="1291498" y="520700"/>
                </a:lnTo>
                <a:lnTo>
                  <a:pt x="1304246" y="469900"/>
                </a:lnTo>
                <a:lnTo>
                  <a:pt x="1319907" y="431800"/>
                </a:lnTo>
                <a:lnTo>
                  <a:pt x="1338392" y="381000"/>
                </a:lnTo>
                <a:lnTo>
                  <a:pt x="1359615" y="342900"/>
                </a:lnTo>
                <a:lnTo>
                  <a:pt x="1383490" y="304800"/>
                </a:lnTo>
                <a:lnTo>
                  <a:pt x="1409931" y="266700"/>
                </a:lnTo>
                <a:lnTo>
                  <a:pt x="1438850" y="228600"/>
                </a:lnTo>
                <a:lnTo>
                  <a:pt x="1470162" y="203200"/>
                </a:lnTo>
                <a:lnTo>
                  <a:pt x="1503779" y="165100"/>
                </a:lnTo>
                <a:lnTo>
                  <a:pt x="1539616" y="139700"/>
                </a:lnTo>
                <a:lnTo>
                  <a:pt x="1577585" y="114300"/>
                </a:lnTo>
                <a:lnTo>
                  <a:pt x="1617601" y="88900"/>
                </a:lnTo>
                <a:lnTo>
                  <a:pt x="1659576" y="63500"/>
                </a:lnTo>
                <a:lnTo>
                  <a:pt x="1703424" y="50800"/>
                </a:lnTo>
                <a:lnTo>
                  <a:pt x="1749059" y="25400"/>
                </a:lnTo>
                <a:lnTo>
                  <a:pt x="1842578" y="0"/>
                </a:lnTo>
                <a:lnTo>
                  <a:pt x="2075156" y="0"/>
                </a:lnTo>
                <a:lnTo>
                  <a:pt x="2208201" y="38100"/>
                </a:lnTo>
                <a:lnTo>
                  <a:pt x="2250616" y="50800"/>
                </a:lnTo>
                <a:lnTo>
                  <a:pt x="2291829" y="76200"/>
                </a:lnTo>
                <a:lnTo>
                  <a:pt x="2331697" y="101600"/>
                </a:lnTo>
                <a:lnTo>
                  <a:pt x="2370080" y="127000"/>
                </a:lnTo>
                <a:lnTo>
                  <a:pt x="2406836" y="152400"/>
                </a:lnTo>
                <a:lnTo>
                  <a:pt x="2441823" y="190500"/>
                </a:lnTo>
                <a:lnTo>
                  <a:pt x="2474899" y="215900"/>
                </a:lnTo>
                <a:lnTo>
                  <a:pt x="2505923" y="254000"/>
                </a:lnTo>
                <a:lnTo>
                  <a:pt x="2534754" y="292100"/>
                </a:lnTo>
                <a:lnTo>
                  <a:pt x="2537002" y="304800"/>
                </a:lnTo>
                <a:lnTo>
                  <a:pt x="3701753" y="304800"/>
                </a:lnTo>
                <a:lnTo>
                  <a:pt x="3725628" y="342900"/>
                </a:lnTo>
                <a:lnTo>
                  <a:pt x="3746852" y="381000"/>
                </a:lnTo>
                <a:lnTo>
                  <a:pt x="3765337" y="431800"/>
                </a:lnTo>
                <a:lnTo>
                  <a:pt x="3780997" y="469900"/>
                </a:lnTo>
                <a:lnTo>
                  <a:pt x="3793746" y="520700"/>
                </a:lnTo>
                <a:lnTo>
                  <a:pt x="3803497" y="558800"/>
                </a:lnTo>
                <a:lnTo>
                  <a:pt x="3810163" y="609600"/>
                </a:lnTo>
                <a:lnTo>
                  <a:pt x="3813658" y="660400"/>
                </a:lnTo>
                <a:lnTo>
                  <a:pt x="3813718" y="673100"/>
                </a:lnTo>
                <a:lnTo>
                  <a:pt x="1958128" y="673100"/>
                </a:lnTo>
                <a:lnTo>
                  <a:pt x="1954756" y="685800"/>
                </a:lnTo>
                <a:lnTo>
                  <a:pt x="1954630" y="698500"/>
                </a:lnTo>
                <a:lnTo>
                  <a:pt x="1954504" y="711200"/>
                </a:lnTo>
                <a:lnTo>
                  <a:pt x="1954378" y="723900"/>
                </a:lnTo>
                <a:close/>
              </a:path>
              <a:path w="5085715" h="2286000">
                <a:moveTo>
                  <a:pt x="3701753" y="304800"/>
                </a:moveTo>
                <a:lnTo>
                  <a:pt x="2547118" y="304800"/>
                </a:lnTo>
                <a:lnTo>
                  <a:pt x="2548242" y="292100"/>
                </a:lnTo>
                <a:lnTo>
                  <a:pt x="2550490" y="292100"/>
                </a:lnTo>
                <a:lnTo>
                  <a:pt x="2579321" y="254000"/>
                </a:lnTo>
                <a:lnTo>
                  <a:pt x="2610345" y="215900"/>
                </a:lnTo>
                <a:lnTo>
                  <a:pt x="2643421" y="190500"/>
                </a:lnTo>
                <a:lnTo>
                  <a:pt x="2678408" y="152400"/>
                </a:lnTo>
                <a:lnTo>
                  <a:pt x="2715163" y="127000"/>
                </a:lnTo>
                <a:lnTo>
                  <a:pt x="2753546" y="101600"/>
                </a:lnTo>
                <a:lnTo>
                  <a:pt x="2793415" y="76200"/>
                </a:lnTo>
                <a:lnTo>
                  <a:pt x="2834628" y="50800"/>
                </a:lnTo>
                <a:lnTo>
                  <a:pt x="2877043" y="38100"/>
                </a:lnTo>
                <a:lnTo>
                  <a:pt x="3010088" y="0"/>
                </a:lnTo>
                <a:lnTo>
                  <a:pt x="3242665" y="0"/>
                </a:lnTo>
                <a:lnTo>
                  <a:pt x="3336185" y="25400"/>
                </a:lnTo>
                <a:lnTo>
                  <a:pt x="3381820" y="50800"/>
                </a:lnTo>
                <a:lnTo>
                  <a:pt x="3425668" y="63500"/>
                </a:lnTo>
                <a:lnTo>
                  <a:pt x="3467643" y="88900"/>
                </a:lnTo>
                <a:lnTo>
                  <a:pt x="3507658" y="114300"/>
                </a:lnTo>
                <a:lnTo>
                  <a:pt x="3545628" y="139700"/>
                </a:lnTo>
                <a:lnTo>
                  <a:pt x="3581464" y="165100"/>
                </a:lnTo>
                <a:lnTo>
                  <a:pt x="3615082" y="203200"/>
                </a:lnTo>
                <a:lnTo>
                  <a:pt x="3646393" y="228600"/>
                </a:lnTo>
                <a:lnTo>
                  <a:pt x="3675313" y="266700"/>
                </a:lnTo>
                <a:lnTo>
                  <a:pt x="3701753" y="304800"/>
                </a:lnTo>
                <a:close/>
              </a:path>
              <a:path w="5085715" h="2286000">
                <a:moveTo>
                  <a:pt x="1118130" y="685800"/>
                </a:moveTo>
                <a:lnTo>
                  <a:pt x="932416" y="685800"/>
                </a:lnTo>
                <a:lnTo>
                  <a:pt x="978356" y="673100"/>
                </a:lnTo>
                <a:lnTo>
                  <a:pt x="1071355" y="673100"/>
                </a:lnTo>
                <a:lnTo>
                  <a:pt x="1118130" y="685800"/>
                </a:lnTo>
                <a:close/>
              </a:path>
              <a:path w="5085715" h="2286000">
                <a:moveTo>
                  <a:pt x="2641562" y="977900"/>
                </a:moveTo>
                <a:lnTo>
                  <a:pt x="2448177" y="977900"/>
                </a:lnTo>
                <a:lnTo>
                  <a:pt x="2354493" y="952500"/>
                </a:lnTo>
                <a:lnTo>
                  <a:pt x="2265036" y="927100"/>
                </a:lnTo>
                <a:lnTo>
                  <a:pt x="2222274" y="901700"/>
                </a:lnTo>
                <a:lnTo>
                  <a:pt x="2181026" y="876300"/>
                </a:lnTo>
                <a:lnTo>
                  <a:pt x="2141444" y="850900"/>
                </a:lnTo>
                <a:lnTo>
                  <a:pt x="2103681" y="825500"/>
                </a:lnTo>
                <a:lnTo>
                  <a:pt x="2067889" y="787400"/>
                </a:lnTo>
                <a:lnTo>
                  <a:pt x="2034221" y="762000"/>
                </a:lnTo>
                <a:lnTo>
                  <a:pt x="2002828" y="723900"/>
                </a:lnTo>
                <a:lnTo>
                  <a:pt x="1973864" y="685800"/>
                </a:lnTo>
                <a:lnTo>
                  <a:pt x="1971616" y="673100"/>
                </a:lnTo>
                <a:lnTo>
                  <a:pt x="3119247" y="673100"/>
                </a:lnTo>
                <a:lnTo>
                  <a:pt x="3118124" y="685800"/>
                </a:lnTo>
                <a:lnTo>
                  <a:pt x="3115875" y="685800"/>
                </a:lnTo>
                <a:lnTo>
                  <a:pt x="3086911" y="723900"/>
                </a:lnTo>
                <a:lnTo>
                  <a:pt x="3055519" y="762000"/>
                </a:lnTo>
                <a:lnTo>
                  <a:pt x="3021850" y="787400"/>
                </a:lnTo>
                <a:lnTo>
                  <a:pt x="2986059" y="825500"/>
                </a:lnTo>
                <a:lnTo>
                  <a:pt x="2948295" y="850900"/>
                </a:lnTo>
                <a:lnTo>
                  <a:pt x="2908714" y="876300"/>
                </a:lnTo>
                <a:lnTo>
                  <a:pt x="2867466" y="901700"/>
                </a:lnTo>
                <a:lnTo>
                  <a:pt x="2824703" y="927100"/>
                </a:lnTo>
                <a:lnTo>
                  <a:pt x="2735247" y="952500"/>
                </a:lnTo>
                <a:lnTo>
                  <a:pt x="2641562" y="977900"/>
                </a:lnTo>
                <a:close/>
              </a:path>
              <a:path w="5085715" h="2286000">
                <a:moveTo>
                  <a:pt x="3918843" y="1397000"/>
                </a:moveTo>
                <a:lnTo>
                  <a:pt x="3728470" y="1397000"/>
                </a:lnTo>
                <a:lnTo>
                  <a:pt x="3590146" y="1358900"/>
                </a:lnTo>
                <a:lnTo>
                  <a:pt x="3545804" y="1333500"/>
                </a:lnTo>
                <a:lnTo>
                  <a:pt x="3502632" y="1320800"/>
                </a:lnTo>
                <a:lnTo>
                  <a:pt x="3460802" y="1295400"/>
                </a:lnTo>
                <a:lnTo>
                  <a:pt x="3420486" y="1270000"/>
                </a:lnTo>
                <a:lnTo>
                  <a:pt x="3381961" y="1231900"/>
                </a:lnTo>
                <a:lnTo>
                  <a:pt x="3345921" y="1206500"/>
                </a:lnTo>
                <a:lnTo>
                  <a:pt x="3312441" y="1168400"/>
                </a:lnTo>
                <a:lnTo>
                  <a:pt x="3281599" y="1130300"/>
                </a:lnTo>
                <a:lnTo>
                  <a:pt x="3253470" y="1092200"/>
                </a:lnTo>
                <a:lnTo>
                  <a:pt x="3228130" y="1054100"/>
                </a:lnTo>
                <a:lnTo>
                  <a:pt x="3205657" y="1016000"/>
                </a:lnTo>
                <a:lnTo>
                  <a:pt x="3186125" y="965200"/>
                </a:lnTo>
                <a:lnTo>
                  <a:pt x="3169612" y="927100"/>
                </a:lnTo>
                <a:lnTo>
                  <a:pt x="3156193" y="876300"/>
                </a:lnTo>
                <a:lnTo>
                  <a:pt x="3145944" y="838200"/>
                </a:lnTo>
                <a:lnTo>
                  <a:pt x="3138942" y="787400"/>
                </a:lnTo>
                <a:lnTo>
                  <a:pt x="3135263" y="736600"/>
                </a:lnTo>
                <a:lnTo>
                  <a:pt x="3135193" y="723900"/>
                </a:lnTo>
                <a:lnTo>
                  <a:pt x="3135124" y="711200"/>
                </a:lnTo>
                <a:lnTo>
                  <a:pt x="3135054" y="698500"/>
                </a:lnTo>
                <a:lnTo>
                  <a:pt x="3134984" y="685800"/>
                </a:lnTo>
                <a:lnTo>
                  <a:pt x="3131612" y="673100"/>
                </a:lnTo>
                <a:lnTo>
                  <a:pt x="3813718" y="673100"/>
                </a:lnTo>
                <a:lnTo>
                  <a:pt x="3813837" y="698500"/>
                </a:lnTo>
                <a:lnTo>
                  <a:pt x="3813896" y="711200"/>
                </a:lnTo>
                <a:lnTo>
                  <a:pt x="3822888" y="723900"/>
                </a:lnTo>
                <a:lnTo>
                  <a:pt x="4329558" y="723900"/>
                </a:lnTo>
                <a:lnTo>
                  <a:pt x="4371275" y="749300"/>
                </a:lnTo>
                <a:lnTo>
                  <a:pt x="4411723" y="774700"/>
                </a:lnTo>
                <a:lnTo>
                  <a:pt x="4450759" y="800100"/>
                </a:lnTo>
                <a:lnTo>
                  <a:pt x="4488244" y="825500"/>
                </a:lnTo>
                <a:lnTo>
                  <a:pt x="4524034" y="850900"/>
                </a:lnTo>
                <a:lnTo>
                  <a:pt x="4557988" y="889000"/>
                </a:lnTo>
                <a:lnTo>
                  <a:pt x="4589965" y="927100"/>
                </a:lnTo>
                <a:lnTo>
                  <a:pt x="4619823" y="965200"/>
                </a:lnTo>
                <a:lnTo>
                  <a:pt x="4647024" y="1003300"/>
                </a:lnTo>
                <a:lnTo>
                  <a:pt x="4671126" y="1041400"/>
                </a:lnTo>
                <a:lnTo>
                  <a:pt x="4692131" y="1079500"/>
                </a:lnTo>
                <a:lnTo>
                  <a:pt x="4710040" y="1130300"/>
                </a:lnTo>
                <a:lnTo>
                  <a:pt x="4724856" y="1168400"/>
                </a:lnTo>
                <a:lnTo>
                  <a:pt x="4736581" y="1219200"/>
                </a:lnTo>
                <a:lnTo>
                  <a:pt x="4745216" y="1257300"/>
                </a:lnTo>
                <a:lnTo>
                  <a:pt x="4750764" y="1308100"/>
                </a:lnTo>
                <a:lnTo>
                  <a:pt x="4753227" y="1358900"/>
                </a:lnTo>
                <a:lnTo>
                  <a:pt x="4060058" y="1358900"/>
                </a:lnTo>
                <a:lnTo>
                  <a:pt x="3918843" y="1397000"/>
                </a:lnTo>
                <a:close/>
              </a:path>
              <a:path w="5085715" h="2286000">
                <a:moveTo>
                  <a:pt x="4152827" y="685800"/>
                </a:moveTo>
                <a:lnTo>
                  <a:pt x="3967113" y="685800"/>
                </a:lnTo>
                <a:lnTo>
                  <a:pt x="4013888" y="673100"/>
                </a:lnTo>
                <a:lnTo>
                  <a:pt x="4106887" y="673100"/>
                </a:lnTo>
                <a:lnTo>
                  <a:pt x="4152827" y="685800"/>
                </a:lnTo>
                <a:close/>
              </a:path>
              <a:path w="5085715" h="2286000">
                <a:moveTo>
                  <a:pt x="963723" y="2286000"/>
                </a:moveTo>
                <a:lnTo>
                  <a:pt x="0" y="2286000"/>
                </a:lnTo>
                <a:lnTo>
                  <a:pt x="13903" y="2235200"/>
                </a:lnTo>
                <a:lnTo>
                  <a:pt x="30821" y="2197100"/>
                </a:lnTo>
                <a:lnTo>
                  <a:pt x="50521" y="2146300"/>
                </a:lnTo>
                <a:lnTo>
                  <a:pt x="72913" y="2108200"/>
                </a:lnTo>
                <a:lnTo>
                  <a:pt x="97907" y="2070100"/>
                </a:lnTo>
                <a:lnTo>
                  <a:pt x="125413" y="2032000"/>
                </a:lnTo>
                <a:lnTo>
                  <a:pt x="155339" y="2006600"/>
                </a:lnTo>
                <a:lnTo>
                  <a:pt x="187595" y="1968500"/>
                </a:lnTo>
                <a:lnTo>
                  <a:pt x="222091" y="1943100"/>
                </a:lnTo>
                <a:lnTo>
                  <a:pt x="258737" y="1905000"/>
                </a:lnTo>
                <a:lnTo>
                  <a:pt x="297442" y="1879600"/>
                </a:lnTo>
                <a:lnTo>
                  <a:pt x="338115" y="1866900"/>
                </a:lnTo>
                <a:lnTo>
                  <a:pt x="380666" y="1841500"/>
                </a:lnTo>
                <a:lnTo>
                  <a:pt x="425005" y="1816100"/>
                </a:lnTo>
                <a:lnTo>
                  <a:pt x="474412" y="1803400"/>
                </a:lnTo>
                <a:lnTo>
                  <a:pt x="477784" y="1803400"/>
                </a:lnTo>
                <a:lnTo>
                  <a:pt x="480033" y="1790700"/>
                </a:lnTo>
                <a:lnTo>
                  <a:pt x="476660" y="1790700"/>
                </a:lnTo>
                <a:lnTo>
                  <a:pt x="448376" y="1752600"/>
                </a:lnTo>
                <a:lnTo>
                  <a:pt x="423158" y="1714500"/>
                </a:lnTo>
                <a:lnTo>
                  <a:pt x="401008" y="1663700"/>
                </a:lnTo>
                <a:lnTo>
                  <a:pt x="381927" y="1625600"/>
                </a:lnTo>
                <a:lnTo>
                  <a:pt x="365918" y="1587500"/>
                </a:lnTo>
                <a:lnTo>
                  <a:pt x="352982" y="1536700"/>
                </a:lnTo>
                <a:lnTo>
                  <a:pt x="343123" y="1485900"/>
                </a:lnTo>
                <a:lnTo>
                  <a:pt x="336340" y="1447800"/>
                </a:lnTo>
                <a:lnTo>
                  <a:pt x="332638" y="1397000"/>
                </a:lnTo>
                <a:lnTo>
                  <a:pt x="332017" y="1358900"/>
                </a:lnTo>
                <a:lnTo>
                  <a:pt x="334479" y="1308100"/>
                </a:lnTo>
                <a:lnTo>
                  <a:pt x="340027" y="1257300"/>
                </a:lnTo>
                <a:lnTo>
                  <a:pt x="348662" y="1219200"/>
                </a:lnTo>
                <a:lnTo>
                  <a:pt x="360387" y="1168400"/>
                </a:lnTo>
                <a:lnTo>
                  <a:pt x="375203" y="1130300"/>
                </a:lnTo>
                <a:lnTo>
                  <a:pt x="393112" y="1079500"/>
                </a:lnTo>
                <a:lnTo>
                  <a:pt x="414117" y="1041400"/>
                </a:lnTo>
                <a:lnTo>
                  <a:pt x="438219" y="1003300"/>
                </a:lnTo>
                <a:lnTo>
                  <a:pt x="465420" y="965200"/>
                </a:lnTo>
                <a:lnTo>
                  <a:pt x="495278" y="927100"/>
                </a:lnTo>
                <a:lnTo>
                  <a:pt x="527255" y="889000"/>
                </a:lnTo>
                <a:lnTo>
                  <a:pt x="561210" y="850900"/>
                </a:lnTo>
                <a:lnTo>
                  <a:pt x="597000" y="825500"/>
                </a:lnTo>
                <a:lnTo>
                  <a:pt x="634484" y="800100"/>
                </a:lnTo>
                <a:lnTo>
                  <a:pt x="673521" y="774700"/>
                </a:lnTo>
                <a:lnTo>
                  <a:pt x="713968" y="749300"/>
                </a:lnTo>
                <a:lnTo>
                  <a:pt x="755686" y="723900"/>
                </a:lnTo>
                <a:lnTo>
                  <a:pt x="887037" y="685800"/>
                </a:lnTo>
                <a:lnTo>
                  <a:pt x="1164900" y="685800"/>
                </a:lnTo>
                <a:lnTo>
                  <a:pt x="1257859" y="711200"/>
                </a:lnTo>
                <a:lnTo>
                  <a:pt x="1262355" y="723900"/>
                </a:lnTo>
                <a:lnTo>
                  <a:pt x="1954378" y="723900"/>
                </a:lnTo>
                <a:lnTo>
                  <a:pt x="1954252" y="736600"/>
                </a:lnTo>
                <a:lnTo>
                  <a:pt x="1950384" y="787400"/>
                </a:lnTo>
                <a:lnTo>
                  <a:pt x="1943228" y="838200"/>
                </a:lnTo>
                <a:lnTo>
                  <a:pt x="1932859" y="876300"/>
                </a:lnTo>
                <a:lnTo>
                  <a:pt x="1919353" y="927100"/>
                </a:lnTo>
                <a:lnTo>
                  <a:pt x="1902788" y="965200"/>
                </a:lnTo>
                <a:lnTo>
                  <a:pt x="1883240" y="1016000"/>
                </a:lnTo>
                <a:lnTo>
                  <a:pt x="1860783" y="1054100"/>
                </a:lnTo>
                <a:lnTo>
                  <a:pt x="1835495" y="1092200"/>
                </a:lnTo>
                <a:lnTo>
                  <a:pt x="1807453" y="1130300"/>
                </a:lnTo>
                <a:lnTo>
                  <a:pt x="1776731" y="1168400"/>
                </a:lnTo>
                <a:lnTo>
                  <a:pt x="1743406" y="1206500"/>
                </a:lnTo>
                <a:lnTo>
                  <a:pt x="1707555" y="1231900"/>
                </a:lnTo>
                <a:lnTo>
                  <a:pt x="1669253" y="1270000"/>
                </a:lnTo>
                <a:lnTo>
                  <a:pt x="1628359" y="1295400"/>
                </a:lnTo>
                <a:lnTo>
                  <a:pt x="1585976" y="1320800"/>
                </a:lnTo>
                <a:lnTo>
                  <a:pt x="1542280" y="1346200"/>
                </a:lnTo>
                <a:lnTo>
                  <a:pt x="1497445" y="1358900"/>
                </a:lnTo>
                <a:lnTo>
                  <a:pt x="1015069" y="1358900"/>
                </a:lnTo>
                <a:lnTo>
                  <a:pt x="1013945" y="1371600"/>
                </a:lnTo>
                <a:lnTo>
                  <a:pt x="1017317" y="1371600"/>
                </a:lnTo>
                <a:lnTo>
                  <a:pt x="1045682" y="1409700"/>
                </a:lnTo>
                <a:lnTo>
                  <a:pt x="1071022" y="1460500"/>
                </a:lnTo>
                <a:lnTo>
                  <a:pt x="1093304" y="1498600"/>
                </a:lnTo>
                <a:lnTo>
                  <a:pt x="1112496" y="1536700"/>
                </a:lnTo>
                <a:lnTo>
                  <a:pt x="1128567" y="1587500"/>
                </a:lnTo>
                <a:lnTo>
                  <a:pt x="1141485" y="1638300"/>
                </a:lnTo>
                <a:lnTo>
                  <a:pt x="1151217" y="1676400"/>
                </a:lnTo>
                <a:lnTo>
                  <a:pt x="1157732" y="1727200"/>
                </a:lnTo>
                <a:lnTo>
                  <a:pt x="1160998" y="1778000"/>
                </a:lnTo>
                <a:lnTo>
                  <a:pt x="1160983" y="1816100"/>
                </a:lnTo>
                <a:lnTo>
                  <a:pt x="1157655" y="1866900"/>
                </a:lnTo>
                <a:lnTo>
                  <a:pt x="1150982" y="1917700"/>
                </a:lnTo>
                <a:lnTo>
                  <a:pt x="1140931" y="1968500"/>
                </a:lnTo>
                <a:lnTo>
                  <a:pt x="1127472" y="2006600"/>
                </a:lnTo>
                <a:lnTo>
                  <a:pt x="1110753" y="2057400"/>
                </a:lnTo>
                <a:lnTo>
                  <a:pt x="1091025" y="2095500"/>
                </a:lnTo>
                <a:lnTo>
                  <a:pt x="1068412" y="2146300"/>
                </a:lnTo>
                <a:lnTo>
                  <a:pt x="1043036" y="2184400"/>
                </a:lnTo>
                <a:lnTo>
                  <a:pt x="1015020" y="2222500"/>
                </a:lnTo>
                <a:lnTo>
                  <a:pt x="984488" y="2260600"/>
                </a:lnTo>
                <a:lnTo>
                  <a:pt x="963723" y="2286000"/>
                </a:lnTo>
                <a:close/>
              </a:path>
              <a:path w="5085715" h="2286000">
                <a:moveTo>
                  <a:pt x="4329558" y="723900"/>
                </a:moveTo>
                <a:lnTo>
                  <a:pt x="3822888" y="723900"/>
                </a:lnTo>
                <a:lnTo>
                  <a:pt x="3824012" y="711200"/>
                </a:lnTo>
                <a:lnTo>
                  <a:pt x="3827384" y="711200"/>
                </a:lnTo>
                <a:lnTo>
                  <a:pt x="3920343" y="685800"/>
                </a:lnTo>
                <a:lnTo>
                  <a:pt x="4198206" y="685800"/>
                </a:lnTo>
                <a:lnTo>
                  <a:pt x="4329558" y="723900"/>
                </a:lnTo>
                <a:close/>
              </a:path>
              <a:path w="5085715" h="2286000">
                <a:moveTo>
                  <a:pt x="1357871" y="1397000"/>
                </a:moveTo>
                <a:lnTo>
                  <a:pt x="1168153" y="1397000"/>
                </a:lnTo>
                <a:lnTo>
                  <a:pt x="1029682" y="1358900"/>
                </a:lnTo>
                <a:lnTo>
                  <a:pt x="1497445" y="1358900"/>
                </a:lnTo>
                <a:lnTo>
                  <a:pt x="1357871" y="1397000"/>
                </a:lnTo>
                <a:close/>
              </a:path>
              <a:path w="5085715" h="2286000">
                <a:moveTo>
                  <a:pt x="5085244" y="2286000"/>
                </a:moveTo>
                <a:lnTo>
                  <a:pt x="4126820" y="2286000"/>
                </a:lnTo>
                <a:lnTo>
                  <a:pt x="4105252" y="2260600"/>
                </a:lnTo>
                <a:lnTo>
                  <a:pt x="4074719" y="2222500"/>
                </a:lnTo>
                <a:lnTo>
                  <a:pt x="4046704" y="2184400"/>
                </a:lnTo>
                <a:lnTo>
                  <a:pt x="4021328" y="2146300"/>
                </a:lnTo>
                <a:lnTo>
                  <a:pt x="3998715" y="2095500"/>
                </a:lnTo>
                <a:lnTo>
                  <a:pt x="3978987" y="2057400"/>
                </a:lnTo>
                <a:lnTo>
                  <a:pt x="3962267" y="2006600"/>
                </a:lnTo>
                <a:lnTo>
                  <a:pt x="3948808" y="1968500"/>
                </a:lnTo>
                <a:lnTo>
                  <a:pt x="3938758" y="1917700"/>
                </a:lnTo>
                <a:lnTo>
                  <a:pt x="3932085" y="1866900"/>
                </a:lnTo>
                <a:lnTo>
                  <a:pt x="3928756" y="1816100"/>
                </a:lnTo>
                <a:lnTo>
                  <a:pt x="3928741" y="1778000"/>
                </a:lnTo>
                <a:lnTo>
                  <a:pt x="3932007" y="1727200"/>
                </a:lnTo>
                <a:lnTo>
                  <a:pt x="3938522" y="1676400"/>
                </a:lnTo>
                <a:lnTo>
                  <a:pt x="3948255" y="1638300"/>
                </a:lnTo>
                <a:lnTo>
                  <a:pt x="3961172" y="1587500"/>
                </a:lnTo>
                <a:lnTo>
                  <a:pt x="3977243" y="1536700"/>
                </a:lnTo>
                <a:lnTo>
                  <a:pt x="3996436" y="1498600"/>
                </a:lnTo>
                <a:lnTo>
                  <a:pt x="4018718" y="1460500"/>
                </a:lnTo>
                <a:lnTo>
                  <a:pt x="4044057" y="1409700"/>
                </a:lnTo>
                <a:lnTo>
                  <a:pt x="4072422" y="1371600"/>
                </a:lnTo>
                <a:lnTo>
                  <a:pt x="4075794" y="1371600"/>
                </a:lnTo>
                <a:lnTo>
                  <a:pt x="4074670" y="1358900"/>
                </a:lnTo>
                <a:lnTo>
                  <a:pt x="4753227" y="1358900"/>
                </a:lnTo>
                <a:lnTo>
                  <a:pt x="4752605" y="1397000"/>
                </a:lnTo>
                <a:lnTo>
                  <a:pt x="4748903" y="1447800"/>
                </a:lnTo>
                <a:lnTo>
                  <a:pt x="4742121" y="1485900"/>
                </a:lnTo>
                <a:lnTo>
                  <a:pt x="4732261" y="1536700"/>
                </a:lnTo>
                <a:lnTo>
                  <a:pt x="4719325" y="1587500"/>
                </a:lnTo>
                <a:lnTo>
                  <a:pt x="4703316" y="1625600"/>
                </a:lnTo>
                <a:lnTo>
                  <a:pt x="4684236" y="1663700"/>
                </a:lnTo>
                <a:lnTo>
                  <a:pt x="4662085" y="1714500"/>
                </a:lnTo>
                <a:lnTo>
                  <a:pt x="4636867" y="1752600"/>
                </a:lnTo>
                <a:lnTo>
                  <a:pt x="4608583" y="1790700"/>
                </a:lnTo>
                <a:lnTo>
                  <a:pt x="4606335" y="1790700"/>
                </a:lnTo>
                <a:lnTo>
                  <a:pt x="4608583" y="1803400"/>
                </a:lnTo>
                <a:lnTo>
                  <a:pt x="4610831" y="1803400"/>
                </a:lnTo>
                <a:lnTo>
                  <a:pt x="4660239" y="1816100"/>
                </a:lnTo>
                <a:lnTo>
                  <a:pt x="4704577" y="1841500"/>
                </a:lnTo>
                <a:lnTo>
                  <a:pt x="4747129" y="1866900"/>
                </a:lnTo>
                <a:lnTo>
                  <a:pt x="4787802" y="1879600"/>
                </a:lnTo>
                <a:lnTo>
                  <a:pt x="4826506" y="1905000"/>
                </a:lnTo>
                <a:lnTo>
                  <a:pt x="4863152" y="1943100"/>
                </a:lnTo>
                <a:lnTo>
                  <a:pt x="4897648" y="1968500"/>
                </a:lnTo>
                <a:lnTo>
                  <a:pt x="4929905" y="2006600"/>
                </a:lnTo>
                <a:lnTo>
                  <a:pt x="4959831" y="2032000"/>
                </a:lnTo>
                <a:lnTo>
                  <a:pt x="4987336" y="2070100"/>
                </a:lnTo>
                <a:lnTo>
                  <a:pt x="5012330" y="2108200"/>
                </a:lnTo>
                <a:lnTo>
                  <a:pt x="5034723" y="2146300"/>
                </a:lnTo>
                <a:lnTo>
                  <a:pt x="5054423" y="2197100"/>
                </a:lnTo>
                <a:lnTo>
                  <a:pt x="5071340" y="2235200"/>
                </a:lnTo>
                <a:lnTo>
                  <a:pt x="5085244" y="2286000"/>
                </a:lnTo>
                <a:close/>
              </a:path>
            </a:pathLst>
          </a:custGeom>
          <a:solidFill>
            <a:srgbClr val="2E1504">
              <a:alpha val="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65591" y="30603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2"/>
                </a:lnTo>
                <a:lnTo>
                  <a:pt x="0" y="29018"/>
                </a:lnTo>
                <a:lnTo>
                  <a:pt x="0" y="25170"/>
                </a:lnTo>
                <a:lnTo>
                  <a:pt x="735" y="21469"/>
                </a:lnTo>
                <a:lnTo>
                  <a:pt x="32858" y="0"/>
                </a:lnTo>
                <a:lnTo>
                  <a:pt x="36559" y="73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44064" y="30603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7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22524" y="30603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01003" y="30603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20">
                <a:moveTo>
                  <a:pt x="58023" y="25162"/>
                </a:moveTo>
                <a:lnTo>
                  <a:pt x="36560" y="57287"/>
                </a:lnTo>
                <a:lnTo>
                  <a:pt x="32859" y="58023"/>
                </a:lnTo>
                <a:lnTo>
                  <a:pt x="25165" y="58023"/>
                </a:lnTo>
                <a:lnTo>
                  <a:pt x="0" y="29018"/>
                </a:lnTo>
                <a:lnTo>
                  <a:pt x="0" y="25171"/>
                </a:lnTo>
                <a:lnTo>
                  <a:pt x="735" y="21470"/>
                </a:lnTo>
                <a:lnTo>
                  <a:pt x="32855" y="0"/>
                </a:lnTo>
                <a:lnTo>
                  <a:pt x="36556" y="735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65591" y="11502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4" y="25166"/>
                </a:moveTo>
                <a:lnTo>
                  <a:pt x="36554" y="57288"/>
                </a:lnTo>
                <a:lnTo>
                  <a:pt x="32853" y="58024"/>
                </a:lnTo>
                <a:lnTo>
                  <a:pt x="25159" y="58023"/>
                </a:lnTo>
                <a:lnTo>
                  <a:pt x="0" y="32864"/>
                </a:lnTo>
                <a:lnTo>
                  <a:pt x="0" y="29018"/>
                </a:lnTo>
                <a:lnTo>
                  <a:pt x="0" y="25170"/>
                </a:lnTo>
                <a:lnTo>
                  <a:pt x="32858" y="0"/>
                </a:lnTo>
                <a:lnTo>
                  <a:pt x="36559" y="735"/>
                </a:lnTo>
                <a:lnTo>
                  <a:pt x="57288" y="21465"/>
                </a:lnTo>
                <a:lnTo>
                  <a:pt x="58024" y="2516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44061" y="114994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6" y="25159"/>
                </a:moveTo>
                <a:lnTo>
                  <a:pt x="36559" y="57290"/>
                </a:lnTo>
                <a:lnTo>
                  <a:pt x="32857" y="58026"/>
                </a:lnTo>
                <a:lnTo>
                  <a:pt x="25165" y="58026"/>
                </a:lnTo>
                <a:lnTo>
                  <a:pt x="4" y="29046"/>
                </a:lnTo>
                <a:lnTo>
                  <a:pt x="0" y="25198"/>
                </a:lnTo>
                <a:lnTo>
                  <a:pt x="32844" y="0"/>
                </a:lnTo>
                <a:lnTo>
                  <a:pt x="36546" y="734"/>
                </a:lnTo>
                <a:lnTo>
                  <a:pt x="57289" y="21457"/>
                </a:lnTo>
                <a:lnTo>
                  <a:pt x="58026" y="25159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22524" y="11502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01003" y="115022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19" h="58419">
                <a:moveTo>
                  <a:pt x="58023" y="25162"/>
                </a:moveTo>
                <a:lnTo>
                  <a:pt x="36560" y="57287"/>
                </a:lnTo>
                <a:lnTo>
                  <a:pt x="25165" y="58024"/>
                </a:lnTo>
                <a:lnTo>
                  <a:pt x="21464" y="57289"/>
                </a:lnTo>
                <a:lnTo>
                  <a:pt x="0" y="32865"/>
                </a:lnTo>
                <a:lnTo>
                  <a:pt x="0" y="29018"/>
                </a:lnTo>
                <a:lnTo>
                  <a:pt x="0" y="25171"/>
                </a:lnTo>
                <a:lnTo>
                  <a:pt x="32855" y="0"/>
                </a:lnTo>
                <a:lnTo>
                  <a:pt x="36556" y="735"/>
                </a:lnTo>
                <a:lnTo>
                  <a:pt x="57287" y="21461"/>
                </a:lnTo>
                <a:lnTo>
                  <a:pt x="58023" y="25162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269319" y="1556311"/>
            <a:ext cx="4868545" cy="20046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925"/>
              </a:spcBef>
            </a:pPr>
            <a:r>
              <a:rPr spc="195" dirty="0">
                <a:solidFill>
                  <a:srgbClr val="0A0909"/>
                </a:solidFill>
              </a:rPr>
              <a:t>Operations </a:t>
            </a:r>
            <a:r>
              <a:rPr spc="-20" dirty="0">
                <a:solidFill>
                  <a:srgbClr val="0A0909"/>
                </a:solidFill>
              </a:rPr>
              <a:t>Plan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554709" y="1847071"/>
            <a:ext cx="4416425" cy="780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1452245" indent="74295">
              <a:lnSpc>
                <a:spcPct val="116500"/>
              </a:lnSpc>
              <a:spcBef>
                <a:spcPts val="100"/>
              </a:spcBef>
            </a:pP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Location:</a:t>
            </a:r>
            <a:r>
              <a:rPr sz="2200" spc="-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Storage</a:t>
            </a:r>
            <a:r>
              <a:rPr sz="2200" spc="-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in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Kabul</a:t>
            </a:r>
            <a:r>
              <a:rPr sz="22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with</a:t>
            </a:r>
            <a:r>
              <a:rPr sz="22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solar</a:t>
            </a:r>
            <a:r>
              <a:rPr sz="22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0A0909"/>
                </a:solidFill>
                <a:latin typeface="Lucida Sans Unicode"/>
                <a:cs typeface="Lucida Sans Unicode"/>
              </a:rPr>
              <a:t>and </a:t>
            </a:r>
            <a:r>
              <a:rPr sz="22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generator</a:t>
            </a:r>
            <a:r>
              <a:rPr sz="22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power </a:t>
            </a:r>
            <a:r>
              <a:rPr sz="22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backup</a:t>
            </a:r>
            <a:endParaRPr sz="2200">
              <a:latin typeface="Lucida Sans Unicode"/>
              <a:cs typeface="Lucida Sans Unicode"/>
            </a:endParaRPr>
          </a:p>
          <a:p>
            <a:pPr marL="12700" marR="1126490">
              <a:lnSpc>
                <a:spcPct val="116500"/>
              </a:lnSpc>
              <a:spcBef>
                <a:spcPts val="2395"/>
              </a:spcBef>
            </a:pP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Infrastructure:</a:t>
            </a:r>
            <a:r>
              <a:rPr sz="2200" spc="-1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daily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backups,</a:t>
            </a:r>
            <a:r>
              <a:rPr sz="2200" spc="-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SSL </a:t>
            </a:r>
            <a:r>
              <a:rPr sz="22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security, </a:t>
            </a:r>
            <a:r>
              <a:rPr sz="2200" spc="130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cloud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hosting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from </a:t>
            </a:r>
            <a:r>
              <a:rPr sz="22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DigitalOcean.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6500"/>
              </a:lnSpc>
              <a:spcBef>
                <a:spcPts val="2430"/>
              </a:spcBef>
            </a:pPr>
            <a:r>
              <a:rPr sz="22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Logistics:</a:t>
            </a:r>
            <a:r>
              <a:rPr sz="22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About</a:t>
            </a:r>
            <a:r>
              <a:rPr sz="22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25</a:t>
            </a:r>
            <a:r>
              <a:rPr sz="2200" spc="-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items</a:t>
            </a:r>
            <a:r>
              <a:rPr sz="22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are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delivered</a:t>
            </a:r>
            <a:r>
              <a:rPr sz="22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daily</a:t>
            </a:r>
            <a:r>
              <a:rPr sz="22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by</a:t>
            </a:r>
            <a:r>
              <a:rPr sz="22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265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2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motorcycle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transport;</a:t>
            </a:r>
            <a:r>
              <a:rPr sz="22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265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second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driver</a:t>
            </a:r>
            <a:r>
              <a:rPr sz="22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is </a:t>
            </a:r>
            <a:r>
              <a:rPr sz="2200" spc="130" dirty="0">
                <a:solidFill>
                  <a:srgbClr val="0A0909"/>
                </a:solidFill>
                <a:latin typeface="Lucida Sans Unicode"/>
                <a:cs typeface="Lucida Sans Unicode"/>
              </a:rPr>
              <a:t>added</a:t>
            </a:r>
            <a:r>
              <a:rPr sz="22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after</a:t>
            </a:r>
            <a:r>
              <a:rPr sz="22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600</a:t>
            </a:r>
            <a:r>
              <a:rPr sz="22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orders</a:t>
            </a:r>
            <a:r>
              <a:rPr sz="22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per </a:t>
            </a:r>
            <a:r>
              <a:rPr sz="22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month</a:t>
            </a:r>
            <a:endParaRPr sz="2200">
              <a:latin typeface="Lucida Sans Unicode"/>
              <a:cs typeface="Lucida Sans Unicode"/>
            </a:endParaRPr>
          </a:p>
          <a:p>
            <a:pPr marL="12700" marR="1174750" indent="74295">
              <a:lnSpc>
                <a:spcPct val="116500"/>
              </a:lnSpc>
              <a:spcBef>
                <a:spcPts val="1065"/>
              </a:spcBef>
            </a:pP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Founders:</a:t>
            </a:r>
            <a:r>
              <a:rPr sz="22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They</a:t>
            </a:r>
            <a:r>
              <a:rPr sz="22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reduce </a:t>
            </a:r>
            <a:r>
              <a:rPr sz="22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fixed</a:t>
            </a:r>
            <a:r>
              <a:rPr sz="2200" spc="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expenses</a:t>
            </a:r>
            <a:r>
              <a:rPr sz="2200" spc="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by </a:t>
            </a:r>
            <a:r>
              <a:rPr sz="22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managing</a:t>
            </a:r>
            <a:r>
              <a:rPr sz="22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full-</a:t>
            </a:r>
            <a:r>
              <a:rPr sz="2200" spc="30" dirty="0">
                <a:solidFill>
                  <a:srgbClr val="0A0909"/>
                </a:solidFill>
                <a:latin typeface="Lucida Sans Unicode"/>
                <a:cs typeface="Lucida Sans Unicode"/>
              </a:rPr>
              <a:t>time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without</a:t>
            </a:r>
            <a:r>
              <a:rPr sz="22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0A0909"/>
                </a:solidFill>
                <a:latin typeface="Lucida Sans Unicode"/>
                <a:cs typeface="Lucida Sans Unicode"/>
              </a:rPr>
              <a:t>receiving</a:t>
            </a:r>
            <a:r>
              <a:rPr sz="22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200" spc="215" dirty="0">
                <a:solidFill>
                  <a:srgbClr val="0A0909"/>
                </a:solidFill>
                <a:latin typeface="Lucida Sans Unicode"/>
                <a:cs typeface="Lucida Sans Unicode"/>
              </a:rPr>
              <a:t>a </a:t>
            </a:r>
            <a:r>
              <a:rPr sz="22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compensation.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3570" y="3078388"/>
            <a:ext cx="8574826" cy="493677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89452" y="9387792"/>
            <a:ext cx="2043430" cy="899794"/>
          </a:xfrm>
          <a:custGeom>
            <a:avLst/>
            <a:gdLst/>
            <a:ahLst/>
            <a:cxnLst/>
            <a:rect l="l" t="t" r="r" b="b"/>
            <a:pathLst>
              <a:path w="2043429" h="899795">
                <a:moveTo>
                  <a:pt x="2043424" y="899207"/>
                </a:moveTo>
                <a:lnTo>
                  <a:pt x="1833364" y="899207"/>
                </a:lnTo>
                <a:lnTo>
                  <a:pt x="1831897" y="886157"/>
                </a:lnTo>
                <a:lnTo>
                  <a:pt x="1823026" y="837883"/>
                </a:lnTo>
                <a:lnTo>
                  <a:pt x="1810838" y="790075"/>
                </a:lnTo>
                <a:lnTo>
                  <a:pt x="1795409" y="742747"/>
                </a:lnTo>
                <a:lnTo>
                  <a:pt x="1776815" y="695914"/>
                </a:lnTo>
                <a:lnTo>
                  <a:pt x="1755132" y="649588"/>
                </a:lnTo>
                <a:lnTo>
                  <a:pt x="1732069" y="606825"/>
                </a:lnTo>
                <a:lnTo>
                  <a:pt x="1706932" y="566003"/>
                </a:lnTo>
                <a:lnTo>
                  <a:pt x="1679722" y="527130"/>
                </a:lnTo>
                <a:lnTo>
                  <a:pt x="1650440" y="490215"/>
                </a:lnTo>
                <a:lnTo>
                  <a:pt x="1619087" y="455267"/>
                </a:lnTo>
                <a:lnTo>
                  <a:pt x="1585664" y="422295"/>
                </a:lnTo>
                <a:lnTo>
                  <a:pt x="1550173" y="391308"/>
                </a:lnTo>
                <a:lnTo>
                  <a:pt x="1512615" y="362314"/>
                </a:lnTo>
                <a:lnTo>
                  <a:pt x="1472990" y="335322"/>
                </a:lnTo>
                <a:lnTo>
                  <a:pt x="1431300" y="310342"/>
                </a:lnTo>
                <a:lnTo>
                  <a:pt x="1388401" y="287847"/>
                </a:lnTo>
                <a:lnTo>
                  <a:pt x="1344603" y="268071"/>
                </a:lnTo>
                <a:lnTo>
                  <a:pt x="1299909" y="251124"/>
                </a:lnTo>
                <a:lnTo>
                  <a:pt x="1254326" y="237114"/>
                </a:lnTo>
                <a:lnTo>
                  <a:pt x="1207856" y="226149"/>
                </a:lnTo>
                <a:lnTo>
                  <a:pt x="1160506" y="218338"/>
                </a:lnTo>
                <a:lnTo>
                  <a:pt x="1112278" y="213790"/>
                </a:lnTo>
                <a:lnTo>
                  <a:pt x="1060929" y="211959"/>
                </a:lnTo>
                <a:lnTo>
                  <a:pt x="1013925" y="212565"/>
                </a:lnTo>
                <a:lnTo>
                  <a:pt x="1010734" y="212606"/>
                </a:lnTo>
                <a:lnTo>
                  <a:pt x="961689" y="215713"/>
                </a:lnTo>
                <a:lnTo>
                  <a:pt x="913790" y="221264"/>
                </a:lnTo>
                <a:lnTo>
                  <a:pt x="867030" y="229242"/>
                </a:lnTo>
                <a:lnTo>
                  <a:pt x="821408" y="239630"/>
                </a:lnTo>
                <a:lnTo>
                  <a:pt x="776916" y="252412"/>
                </a:lnTo>
                <a:lnTo>
                  <a:pt x="733552" y="267571"/>
                </a:lnTo>
                <a:lnTo>
                  <a:pt x="691311" y="285090"/>
                </a:lnTo>
                <a:lnTo>
                  <a:pt x="650187" y="304954"/>
                </a:lnTo>
                <a:lnTo>
                  <a:pt x="610178" y="327144"/>
                </a:lnTo>
                <a:lnTo>
                  <a:pt x="571277" y="351645"/>
                </a:lnTo>
                <a:lnTo>
                  <a:pt x="533480" y="378440"/>
                </a:lnTo>
                <a:lnTo>
                  <a:pt x="496784" y="407511"/>
                </a:lnTo>
                <a:lnTo>
                  <a:pt x="461183" y="438844"/>
                </a:lnTo>
                <a:lnTo>
                  <a:pt x="426672" y="472420"/>
                </a:lnTo>
                <a:lnTo>
                  <a:pt x="393248" y="508223"/>
                </a:lnTo>
                <a:lnTo>
                  <a:pt x="360906" y="546237"/>
                </a:lnTo>
                <a:lnTo>
                  <a:pt x="329641" y="586445"/>
                </a:lnTo>
                <a:lnTo>
                  <a:pt x="301403" y="627018"/>
                </a:lnTo>
                <a:lnTo>
                  <a:pt x="276070" y="668832"/>
                </a:lnTo>
                <a:lnTo>
                  <a:pt x="253576" y="711836"/>
                </a:lnTo>
                <a:lnTo>
                  <a:pt x="233856" y="755974"/>
                </a:lnTo>
                <a:lnTo>
                  <a:pt x="216842" y="801195"/>
                </a:lnTo>
                <a:lnTo>
                  <a:pt x="202469" y="847443"/>
                </a:lnTo>
                <a:lnTo>
                  <a:pt x="190670" y="894667"/>
                </a:lnTo>
                <a:lnTo>
                  <a:pt x="189794" y="899207"/>
                </a:lnTo>
                <a:lnTo>
                  <a:pt x="0" y="899207"/>
                </a:lnTo>
                <a:lnTo>
                  <a:pt x="10019" y="833362"/>
                </a:lnTo>
                <a:lnTo>
                  <a:pt x="18952" y="791326"/>
                </a:lnTo>
                <a:lnTo>
                  <a:pt x="29728" y="749601"/>
                </a:lnTo>
                <a:lnTo>
                  <a:pt x="42355" y="708250"/>
                </a:lnTo>
                <a:lnTo>
                  <a:pt x="56838" y="667339"/>
                </a:lnTo>
                <a:lnTo>
                  <a:pt x="73184" y="626931"/>
                </a:lnTo>
                <a:lnTo>
                  <a:pt x="91400" y="587091"/>
                </a:lnTo>
                <a:lnTo>
                  <a:pt x="111492" y="547883"/>
                </a:lnTo>
                <a:lnTo>
                  <a:pt x="133468" y="509372"/>
                </a:lnTo>
                <a:lnTo>
                  <a:pt x="157333" y="471622"/>
                </a:lnTo>
                <a:lnTo>
                  <a:pt x="183095" y="434697"/>
                </a:lnTo>
                <a:lnTo>
                  <a:pt x="210760" y="398661"/>
                </a:lnTo>
                <a:lnTo>
                  <a:pt x="240335" y="363580"/>
                </a:lnTo>
                <a:lnTo>
                  <a:pt x="271826" y="329517"/>
                </a:lnTo>
                <a:lnTo>
                  <a:pt x="305240" y="296536"/>
                </a:lnTo>
                <a:lnTo>
                  <a:pt x="349839" y="256625"/>
                </a:lnTo>
                <a:lnTo>
                  <a:pt x="389507" y="224575"/>
                </a:lnTo>
                <a:lnTo>
                  <a:pt x="430390" y="194610"/>
                </a:lnTo>
                <a:lnTo>
                  <a:pt x="472479" y="166723"/>
                </a:lnTo>
                <a:lnTo>
                  <a:pt x="515760" y="140909"/>
                </a:lnTo>
                <a:lnTo>
                  <a:pt x="560224" y="117159"/>
                </a:lnTo>
                <a:lnTo>
                  <a:pt x="605858" y="95469"/>
                </a:lnTo>
                <a:lnTo>
                  <a:pt x="652652" y="75830"/>
                </a:lnTo>
                <a:lnTo>
                  <a:pt x="700594" y="58236"/>
                </a:lnTo>
                <a:lnTo>
                  <a:pt x="749672" y="42681"/>
                </a:lnTo>
                <a:lnTo>
                  <a:pt x="801803" y="28689"/>
                </a:lnTo>
                <a:lnTo>
                  <a:pt x="854304" y="17253"/>
                </a:lnTo>
                <a:lnTo>
                  <a:pt x="907165" y="8545"/>
                </a:lnTo>
                <a:lnTo>
                  <a:pt x="960376" y="2737"/>
                </a:lnTo>
                <a:lnTo>
                  <a:pt x="1013925" y="0"/>
                </a:lnTo>
                <a:lnTo>
                  <a:pt x="1060929" y="441"/>
                </a:lnTo>
                <a:lnTo>
                  <a:pt x="1119418" y="3670"/>
                </a:lnTo>
                <a:lnTo>
                  <a:pt x="1169994" y="8949"/>
                </a:lnTo>
                <a:lnTo>
                  <a:pt x="1219522" y="16349"/>
                </a:lnTo>
                <a:lnTo>
                  <a:pt x="1268000" y="25873"/>
                </a:lnTo>
                <a:lnTo>
                  <a:pt x="1315423" y="37525"/>
                </a:lnTo>
                <a:lnTo>
                  <a:pt x="1361785" y="51311"/>
                </a:lnTo>
                <a:lnTo>
                  <a:pt x="1407084" y="67234"/>
                </a:lnTo>
                <a:lnTo>
                  <a:pt x="1451314" y="85299"/>
                </a:lnTo>
                <a:lnTo>
                  <a:pt x="1494471" y="105510"/>
                </a:lnTo>
                <a:lnTo>
                  <a:pt x="1536550" y="127872"/>
                </a:lnTo>
                <a:lnTo>
                  <a:pt x="1577548" y="152388"/>
                </a:lnTo>
                <a:lnTo>
                  <a:pt x="1617459" y="179064"/>
                </a:lnTo>
                <a:lnTo>
                  <a:pt x="1656280" y="207904"/>
                </a:lnTo>
                <a:lnTo>
                  <a:pt x="1694006" y="238912"/>
                </a:lnTo>
                <a:lnTo>
                  <a:pt x="1730632" y="272093"/>
                </a:lnTo>
                <a:lnTo>
                  <a:pt x="1766154" y="307450"/>
                </a:lnTo>
                <a:lnTo>
                  <a:pt x="1800568" y="344989"/>
                </a:lnTo>
                <a:lnTo>
                  <a:pt x="1833869" y="384714"/>
                </a:lnTo>
                <a:lnTo>
                  <a:pt x="1864580" y="425078"/>
                </a:lnTo>
                <a:lnTo>
                  <a:pt x="1892915" y="466620"/>
                </a:lnTo>
                <a:lnTo>
                  <a:pt x="1918890" y="509319"/>
                </a:lnTo>
                <a:lnTo>
                  <a:pt x="1942516" y="553157"/>
                </a:lnTo>
                <a:lnTo>
                  <a:pt x="1963807" y="598115"/>
                </a:lnTo>
                <a:lnTo>
                  <a:pt x="1982777" y="644174"/>
                </a:lnTo>
                <a:lnTo>
                  <a:pt x="1999437" y="691314"/>
                </a:lnTo>
                <a:lnTo>
                  <a:pt x="2013802" y="739517"/>
                </a:lnTo>
                <a:lnTo>
                  <a:pt x="2025885" y="788763"/>
                </a:lnTo>
                <a:lnTo>
                  <a:pt x="2035931" y="841207"/>
                </a:lnTo>
                <a:lnTo>
                  <a:pt x="2043009" y="893823"/>
                </a:lnTo>
                <a:lnTo>
                  <a:pt x="2043424" y="899207"/>
                </a:lnTo>
                <a:close/>
              </a:path>
              <a:path w="2043429" h="899795">
                <a:moveTo>
                  <a:pt x="1674195" y="899207"/>
                </a:moveTo>
                <a:lnTo>
                  <a:pt x="1461035" y="899207"/>
                </a:lnTo>
                <a:lnTo>
                  <a:pt x="1455268" y="876297"/>
                </a:lnTo>
                <a:lnTo>
                  <a:pt x="1438645" y="833677"/>
                </a:lnTo>
                <a:lnTo>
                  <a:pt x="1416687" y="792374"/>
                </a:lnTo>
                <a:lnTo>
                  <a:pt x="1389618" y="752378"/>
                </a:lnTo>
                <a:lnTo>
                  <a:pt x="1357660" y="713677"/>
                </a:lnTo>
                <a:lnTo>
                  <a:pt x="1319067" y="675816"/>
                </a:lnTo>
                <a:lnTo>
                  <a:pt x="1277159" y="644068"/>
                </a:lnTo>
                <a:lnTo>
                  <a:pt x="1232097" y="618521"/>
                </a:lnTo>
                <a:lnTo>
                  <a:pt x="1184041" y="599265"/>
                </a:lnTo>
                <a:lnTo>
                  <a:pt x="1133153" y="586388"/>
                </a:lnTo>
                <a:lnTo>
                  <a:pt x="1079593" y="579977"/>
                </a:lnTo>
                <a:lnTo>
                  <a:pt x="1038861" y="579309"/>
                </a:lnTo>
                <a:lnTo>
                  <a:pt x="1031394" y="579186"/>
                </a:lnTo>
                <a:lnTo>
                  <a:pt x="1028079" y="579132"/>
                </a:lnTo>
                <a:lnTo>
                  <a:pt x="978784" y="582590"/>
                </a:lnTo>
                <a:lnTo>
                  <a:pt x="931695" y="590282"/>
                </a:lnTo>
                <a:lnTo>
                  <a:pt x="886796" y="602134"/>
                </a:lnTo>
                <a:lnTo>
                  <a:pt x="844073" y="618074"/>
                </a:lnTo>
                <a:lnTo>
                  <a:pt x="803512" y="638032"/>
                </a:lnTo>
                <a:lnTo>
                  <a:pt x="765099" y="661934"/>
                </a:lnTo>
                <a:lnTo>
                  <a:pt x="728819" y="689708"/>
                </a:lnTo>
                <a:lnTo>
                  <a:pt x="694657" y="721284"/>
                </a:lnTo>
                <a:lnTo>
                  <a:pt x="662599" y="756588"/>
                </a:lnTo>
                <a:lnTo>
                  <a:pt x="632632" y="795550"/>
                </a:lnTo>
                <a:lnTo>
                  <a:pt x="604740" y="838096"/>
                </a:lnTo>
                <a:lnTo>
                  <a:pt x="581591" y="881114"/>
                </a:lnTo>
                <a:lnTo>
                  <a:pt x="574140" y="899207"/>
                </a:lnTo>
                <a:lnTo>
                  <a:pt x="351098" y="899207"/>
                </a:lnTo>
                <a:lnTo>
                  <a:pt x="376630" y="824161"/>
                </a:lnTo>
                <a:lnTo>
                  <a:pt x="395914" y="781389"/>
                </a:lnTo>
                <a:lnTo>
                  <a:pt x="418272" y="739459"/>
                </a:lnTo>
                <a:lnTo>
                  <a:pt x="443708" y="698390"/>
                </a:lnTo>
                <a:lnTo>
                  <a:pt x="472227" y="658200"/>
                </a:lnTo>
                <a:lnTo>
                  <a:pt x="503834" y="618908"/>
                </a:lnTo>
                <a:lnTo>
                  <a:pt x="539144" y="580219"/>
                </a:lnTo>
                <a:lnTo>
                  <a:pt x="576339" y="544669"/>
                </a:lnTo>
                <a:lnTo>
                  <a:pt x="615399" y="512276"/>
                </a:lnTo>
                <a:lnTo>
                  <a:pt x="656303" y="483057"/>
                </a:lnTo>
                <a:lnTo>
                  <a:pt x="699032" y="457031"/>
                </a:lnTo>
                <a:lnTo>
                  <a:pt x="743566" y="434215"/>
                </a:lnTo>
                <a:lnTo>
                  <a:pt x="789884" y="414627"/>
                </a:lnTo>
                <a:lnTo>
                  <a:pt x="837968" y="398285"/>
                </a:lnTo>
                <a:lnTo>
                  <a:pt x="887797" y="385207"/>
                </a:lnTo>
                <a:lnTo>
                  <a:pt x="939352" y="375410"/>
                </a:lnTo>
                <a:lnTo>
                  <a:pt x="989347" y="369499"/>
                </a:lnTo>
                <a:lnTo>
                  <a:pt x="1038861" y="367326"/>
                </a:lnTo>
                <a:lnTo>
                  <a:pt x="1087745" y="368816"/>
                </a:lnTo>
                <a:lnTo>
                  <a:pt x="1135853" y="373893"/>
                </a:lnTo>
                <a:lnTo>
                  <a:pt x="1183034" y="382483"/>
                </a:lnTo>
                <a:lnTo>
                  <a:pt x="1229142" y="394511"/>
                </a:lnTo>
                <a:lnTo>
                  <a:pt x="1274027" y="409903"/>
                </a:lnTo>
                <a:lnTo>
                  <a:pt x="1317543" y="428584"/>
                </a:lnTo>
                <a:lnTo>
                  <a:pt x="1359539" y="450478"/>
                </a:lnTo>
                <a:lnTo>
                  <a:pt x="1399868" y="475512"/>
                </a:lnTo>
                <a:lnTo>
                  <a:pt x="1438382" y="503610"/>
                </a:lnTo>
                <a:lnTo>
                  <a:pt x="1474933" y="534697"/>
                </a:lnTo>
                <a:lnTo>
                  <a:pt x="1509372" y="568700"/>
                </a:lnTo>
                <a:lnTo>
                  <a:pt x="1541551" y="605543"/>
                </a:lnTo>
                <a:lnTo>
                  <a:pt x="1571322" y="645151"/>
                </a:lnTo>
                <a:lnTo>
                  <a:pt x="1598536" y="687450"/>
                </a:lnTo>
                <a:lnTo>
                  <a:pt x="1622259" y="731527"/>
                </a:lnTo>
                <a:lnTo>
                  <a:pt x="1641992" y="776909"/>
                </a:lnTo>
                <a:lnTo>
                  <a:pt x="1657741" y="823329"/>
                </a:lnTo>
                <a:lnTo>
                  <a:pt x="1669509" y="870521"/>
                </a:lnTo>
                <a:lnTo>
                  <a:pt x="1674195" y="899207"/>
                </a:lnTo>
                <a:close/>
              </a:path>
              <a:path w="2043429" h="899795">
                <a:moveTo>
                  <a:pt x="1302242" y="899207"/>
                </a:moveTo>
                <a:lnTo>
                  <a:pt x="748578" y="899207"/>
                </a:lnTo>
                <a:lnTo>
                  <a:pt x="758638" y="882914"/>
                </a:lnTo>
                <a:lnTo>
                  <a:pt x="786654" y="847955"/>
                </a:lnTo>
                <a:lnTo>
                  <a:pt x="819297" y="816228"/>
                </a:lnTo>
                <a:lnTo>
                  <a:pt x="856481" y="788180"/>
                </a:lnTo>
                <a:lnTo>
                  <a:pt x="898123" y="764259"/>
                </a:lnTo>
                <a:lnTo>
                  <a:pt x="941502" y="746553"/>
                </a:lnTo>
                <a:lnTo>
                  <a:pt x="986206" y="735431"/>
                </a:lnTo>
                <a:lnTo>
                  <a:pt x="1031394" y="730857"/>
                </a:lnTo>
                <a:lnTo>
                  <a:pt x="1076224" y="732793"/>
                </a:lnTo>
                <a:lnTo>
                  <a:pt x="1119418" y="741118"/>
                </a:lnTo>
                <a:lnTo>
                  <a:pt x="1161441" y="756047"/>
                </a:lnTo>
                <a:lnTo>
                  <a:pt x="1200145" y="777291"/>
                </a:lnTo>
                <a:lnTo>
                  <a:pt x="1235124" y="804897"/>
                </a:lnTo>
                <a:lnTo>
                  <a:pt x="1271295" y="844723"/>
                </a:lnTo>
                <a:lnTo>
                  <a:pt x="1298211" y="888118"/>
                </a:lnTo>
                <a:lnTo>
                  <a:pt x="1302242" y="899207"/>
                </a:lnTo>
                <a:close/>
              </a:path>
            </a:pathLst>
          </a:custGeom>
          <a:solidFill>
            <a:srgbClr val="2E1504">
              <a:alpha val="10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40982" y="292131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73866" y="292131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04860" y="292131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73312" y="289369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5" h="363854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5" h="363854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5" h="363854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5" h="363854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5" h="363854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06187" y="289369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5" h="363854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5" h="363854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5" h="363854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5" h="363854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5" h="363854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7181" y="289369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5" h="363854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5" h="363854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5" h="363854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5" h="363854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5" h="363854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991" y="5181568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90" h="377189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90" h="377189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90" h="377189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4072" y="2372888"/>
            <a:ext cx="4478020" cy="1423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indent="134620">
              <a:lnSpc>
                <a:spcPts val="5250"/>
              </a:lnSpc>
              <a:spcBef>
                <a:spcPts val="700"/>
              </a:spcBef>
            </a:pPr>
            <a:r>
              <a:rPr sz="4800" spc="85" dirty="0">
                <a:solidFill>
                  <a:srgbClr val="0A0909"/>
                </a:solidFill>
              </a:rPr>
              <a:t>Requirements </a:t>
            </a:r>
            <a:r>
              <a:rPr sz="4800" spc="330" dirty="0">
                <a:solidFill>
                  <a:srgbClr val="0A0909"/>
                </a:solidFill>
              </a:rPr>
              <a:t>for</a:t>
            </a:r>
            <a:r>
              <a:rPr sz="4800" spc="-270" dirty="0">
                <a:solidFill>
                  <a:srgbClr val="0A0909"/>
                </a:solidFill>
              </a:rPr>
              <a:t> </a:t>
            </a:r>
            <a:r>
              <a:rPr sz="4800" spc="-50" dirty="0">
                <a:solidFill>
                  <a:srgbClr val="0A0909"/>
                </a:solidFill>
              </a:rPr>
              <a:t>Technology</a:t>
            </a:r>
            <a:endParaRPr sz="480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0544" y="1882668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0544" y="2587518"/>
            <a:ext cx="85725" cy="857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0544" y="3997218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0544" y="4702068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0544" y="5406918"/>
            <a:ext cx="85725" cy="857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059" y="6729024"/>
            <a:ext cx="85725" cy="857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059" y="8138724"/>
            <a:ext cx="85725" cy="857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890860" y="1701681"/>
            <a:ext cx="4264025" cy="839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885" marR="376555">
              <a:lnSpc>
                <a:spcPct val="115599"/>
              </a:lnSpc>
              <a:spcBef>
                <a:spcPts val="100"/>
              </a:spcBef>
              <a:tabLst>
                <a:tab pos="3123565" algn="l"/>
              </a:tabLst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Future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custom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app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reserve</a:t>
            </a:r>
            <a:r>
              <a:rPr sz="2000" spc="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(5,000</a:t>
            </a:r>
            <a:r>
              <a:rPr sz="20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rgbClr val="0A0909"/>
                </a:solidFill>
                <a:latin typeface="Lucida Sans Unicode"/>
                <a:cs typeface="Lucida Sans Unicode"/>
              </a:rPr>
              <a:t>USD)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WordPress</a:t>
            </a:r>
            <a:r>
              <a:rPr sz="20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229" dirty="0">
                <a:solidFill>
                  <a:srgbClr val="0A0909"/>
                </a:solidFill>
                <a:latin typeface="Lucida Sans Unicode"/>
                <a:cs typeface="Lucida Sans Unicode"/>
              </a:rPr>
              <a:t>+</a:t>
            </a:r>
            <a:r>
              <a:rPr sz="2000" spc="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AppPresser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setup 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(2,000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30" dirty="0">
                <a:solidFill>
                  <a:srgbClr val="0A0909"/>
                </a:solidFill>
                <a:latin typeface="Lucida Sans Unicode"/>
                <a:cs typeface="Lucida Sans Unicode"/>
              </a:rPr>
              <a:t>USD)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	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Cloud </a:t>
            </a:r>
            <a:r>
              <a:rPr sz="20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web</a:t>
            </a:r>
            <a:r>
              <a:rPr sz="20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hosting:</a:t>
            </a:r>
            <a:r>
              <a:rPr sz="20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10–20</a:t>
            </a:r>
            <a:r>
              <a:rPr sz="20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per</a:t>
            </a:r>
            <a:r>
              <a:rPr sz="2000" spc="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month;</a:t>
            </a:r>
            <a:endParaRPr sz="2000">
              <a:latin typeface="Lucida Sans Unicode"/>
              <a:cs typeface="Lucida Sans Unicode"/>
            </a:endParaRPr>
          </a:p>
          <a:p>
            <a:pPr marL="730885" marR="1132205">
              <a:lnSpc>
                <a:spcPct val="115599"/>
              </a:lnSpc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Python/R</a:t>
            </a:r>
            <a:r>
              <a:rPr sz="2000" spc="-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inventory analytics;</a:t>
            </a:r>
            <a:endParaRPr sz="2000">
              <a:latin typeface="Lucida Sans Unicode"/>
              <a:cs typeface="Lucida Sans Unicode"/>
            </a:endParaRPr>
          </a:p>
          <a:p>
            <a:pPr marL="730885" marR="714375">
              <a:lnSpc>
                <a:spcPct val="115599"/>
              </a:lnSpc>
            </a:pP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power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outage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backup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systems;</a:t>
            </a:r>
            <a:endParaRPr sz="2000">
              <a:latin typeface="Lucida Sans Unicode"/>
              <a:cs typeface="Lucida Sans Unicode"/>
            </a:endParaRPr>
          </a:p>
          <a:p>
            <a:pPr marL="730885" marR="755650">
              <a:lnSpc>
                <a:spcPct val="115599"/>
              </a:lnSpc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SSL</a:t>
            </a:r>
            <a:r>
              <a:rPr sz="20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cybersecurity monitoring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Paid</a:t>
            </a:r>
            <a:r>
              <a:rPr sz="20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Positions:</a:t>
            </a:r>
            <a:endParaRPr sz="2000">
              <a:latin typeface="Lucida Sans Unicode"/>
              <a:cs typeface="Lucida Sans Unicode"/>
            </a:endParaRPr>
          </a:p>
          <a:p>
            <a:pPr marL="443865" marR="189230" indent="67310">
              <a:lnSpc>
                <a:spcPct val="115599"/>
              </a:lnSpc>
            </a:pPr>
            <a:r>
              <a:rPr sz="20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300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per</a:t>
            </a:r>
            <a:r>
              <a:rPr sz="20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month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for</a:t>
            </a:r>
            <a:r>
              <a:rPr sz="20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retail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advisors</a:t>
            </a:r>
            <a:r>
              <a:rPr sz="20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350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r>
              <a:rPr sz="20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per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month</a:t>
            </a:r>
            <a:r>
              <a:rPr sz="20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for</a:t>
            </a:r>
            <a:r>
              <a:rPr sz="20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shippers</a:t>
            </a:r>
            <a:endParaRPr sz="2000">
              <a:latin typeface="Lucida Sans Unicode"/>
              <a:cs typeface="Lucida Sans Unicode"/>
            </a:endParaRPr>
          </a:p>
          <a:p>
            <a:pPr marL="80010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Founders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 (unpaid):</a:t>
            </a:r>
            <a:endParaRPr sz="2000">
              <a:latin typeface="Lucida Sans Unicode"/>
              <a:cs typeface="Lucida Sans Unicode"/>
            </a:endParaRPr>
          </a:p>
          <a:p>
            <a:pPr marL="443865" marR="5080">
              <a:lnSpc>
                <a:spcPct val="115599"/>
              </a:lnSpc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Security</a:t>
            </a:r>
            <a:r>
              <a:rPr sz="2000" spc="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technology</a:t>
            </a:r>
            <a:r>
              <a:rPr sz="2000" spc="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Data 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analytics</a:t>
            </a:r>
            <a:r>
              <a:rPr sz="200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finance;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marketing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branding;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inventory</a:t>
            </a:r>
            <a:r>
              <a:rPr sz="2000" spc="-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supplier </a:t>
            </a:r>
            <a:r>
              <a:rPr sz="20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management</a:t>
            </a:r>
            <a:r>
              <a:rPr sz="2000" spc="-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000" spc="-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total</a:t>
            </a:r>
            <a:r>
              <a:rPr sz="2000" spc="-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yearly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cost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of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personnel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is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7,800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USD.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581" y="6690607"/>
            <a:ext cx="4222750" cy="1423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700"/>
              </a:spcBef>
            </a:pPr>
            <a:r>
              <a:rPr sz="4800" b="1" dirty="0">
                <a:solidFill>
                  <a:srgbClr val="0A0909"/>
                </a:solidFill>
                <a:latin typeface="Arial"/>
                <a:cs typeface="Arial"/>
              </a:rPr>
              <a:t>The</a:t>
            </a:r>
            <a:r>
              <a:rPr sz="4800" b="1" spc="-235" dirty="0">
                <a:solidFill>
                  <a:srgbClr val="0A0909"/>
                </a:solidFill>
                <a:latin typeface="Arial"/>
                <a:cs typeface="Arial"/>
              </a:rPr>
              <a:t> </a:t>
            </a:r>
            <a:r>
              <a:rPr sz="4800" b="1" spc="254" dirty="0">
                <a:solidFill>
                  <a:srgbClr val="0A0909"/>
                </a:solidFill>
                <a:latin typeface="Arial"/>
                <a:cs typeface="Arial"/>
              </a:rPr>
              <a:t>structure </a:t>
            </a:r>
            <a:r>
              <a:rPr sz="4800" b="1" spc="295" dirty="0">
                <a:solidFill>
                  <a:srgbClr val="0A0909"/>
                </a:solidFill>
                <a:latin typeface="Arial"/>
                <a:cs typeface="Arial"/>
              </a:rPr>
              <a:t>of</a:t>
            </a:r>
            <a:r>
              <a:rPr sz="4800" b="1" spc="-275" dirty="0">
                <a:solidFill>
                  <a:srgbClr val="0A0909"/>
                </a:solidFill>
                <a:latin typeface="Arial"/>
                <a:cs typeface="Arial"/>
              </a:rPr>
              <a:t> </a:t>
            </a:r>
            <a:r>
              <a:rPr sz="4800" b="1" spc="200" dirty="0">
                <a:solidFill>
                  <a:srgbClr val="0A0909"/>
                </a:solidFill>
                <a:latin typeface="Arial"/>
                <a:cs typeface="Arial"/>
              </a:rPr>
              <a:t>staffing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5288" y="2190584"/>
            <a:ext cx="9386809" cy="70677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19454" y="9387792"/>
            <a:ext cx="2113915" cy="899794"/>
            <a:chOff x="6119454" y="9387792"/>
            <a:chExt cx="2113915" cy="899794"/>
          </a:xfrm>
        </p:grpSpPr>
        <p:sp>
          <p:nvSpPr>
            <p:cNvPr id="5" name="object 5"/>
            <p:cNvSpPr/>
            <p:nvPr/>
          </p:nvSpPr>
          <p:spPr>
            <a:xfrm>
              <a:off x="6189452" y="9387792"/>
              <a:ext cx="2043430" cy="899794"/>
            </a:xfrm>
            <a:custGeom>
              <a:avLst/>
              <a:gdLst/>
              <a:ahLst/>
              <a:cxnLst/>
              <a:rect l="l" t="t" r="r" b="b"/>
              <a:pathLst>
                <a:path w="2043429" h="899795">
                  <a:moveTo>
                    <a:pt x="2043424" y="899207"/>
                  </a:moveTo>
                  <a:lnTo>
                    <a:pt x="1833364" y="899207"/>
                  </a:lnTo>
                  <a:lnTo>
                    <a:pt x="1831897" y="886157"/>
                  </a:lnTo>
                  <a:lnTo>
                    <a:pt x="1823026" y="837883"/>
                  </a:lnTo>
                  <a:lnTo>
                    <a:pt x="1810838" y="790075"/>
                  </a:lnTo>
                  <a:lnTo>
                    <a:pt x="1795409" y="742747"/>
                  </a:lnTo>
                  <a:lnTo>
                    <a:pt x="1776815" y="695914"/>
                  </a:lnTo>
                  <a:lnTo>
                    <a:pt x="1755132" y="649588"/>
                  </a:lnTo>
                  <a:lnTo>
                    <a:pt x="1732069" y="606825"/>
                  </a:lnTo>
                  <a:lnTo>
                    <a:pt x="1706932" y="566003"/>
                  </a:lnTo>
                  <a:lnTo>
                    <a:pt x="1679722" y="527130"/>
                  </a:lnTo>
                  <a:lnTo>
                    <a:pt x="1650440" y="490215"/>
                  </a:lnTo>
                  <a:lnTo>
                    <a:pt x="1619087" y="455267"/>
                  </a:lnTo>
                  <a:lnTo>
                    <a:pt x="1585664" y="422295"/>
                  </a:lnTo>
                  <a:lnTo>
                    <a:pt x="1550173" y="391308"/>
                  </a:lnTo>
                  <a:lnTo>
                    <a:pt x="1512615" y="362314"/>
                  </a:lnTo>
                  <a:lnTo>
                    <a:pt x="1472990" y="335322"/>
                  </a:lnTo>
                  <a:lnTo>
                    <a:pt x="1431300" y="310342"/>
                  </a:lnTo>
                  <a:lnTo>
                    <a:pt x="1388401" y="287847"/>
                  </a:lnTo>
                  <a:lnTo>
                    <a:pt x="1344603" y="268071"/>
                  </a:lnTo>
                  <a:lnTo>
                    <a:pt x="1299909" y="251124"/>
                  </a:lnTo>
                  <a:lnTo>
                    <a:pt x="1254326" y="237114"/>
                  </a:lnTo>
                  <a:lnTo>
                    <a:pt x="1207856" y="226149"/>
                  </a:lnTo>
                  <a:lnTo>
                    <a:pt x="1160506" y="218338"/>
                  </a:lnTo>
                  <a:lnTo>
                    <a:pt x="1112278" y="213790"/>
                  </a:lnTo>
                  <a:lnTo>
                    <a:pt x="1060929" y="211959"/>
                  </a:lnTo>
                  <a:lnTo>
                    <a:pt x="1013925" y="212565"/>
                  </a:lnTo>
                  <a:lnTo>
                    <a:pt x="1010734" y="212606"/>
                  </a:lnTo>
                  <a:lnTo>
                    <a:pt x="961689" y="215713"/>
                  </a:lnTo>
                  <a:lnTo>
                    <a:pt x="913790" y="221264"/>
                  </a:lnTo>
                  <a:lnTo>
                    <a:pt x="867030" y="229242"/>
                  </a:lnTo>
                  <a:lnTo>
                    <a:pt x="821408" y="239630"/>
                  </a:lnTo>
                  <a:lnTo>
                    <a:pt x="776916" y="252412"/>
                  </a:lnTo>
                  <a:lnTo>
                    <a:pt x="733552" y="267571"/>
                  </a:lnTo>
                  <a:lnTo>
                    <a:pt x="691311" y="285090"/>
                  </a:lnTo>
                  <a:lnTo>
                    <a:pt x="650187" y="304954"/>
                  </a:lnTo>
                  <a:lnTo>
                    <a:pt x="610178" y="327144"/>
                  </a:lnTo>
                  <a:lnTo>
                    <a:pt x="571277" y="351645"/>
                  </a:lnTo>
                  <a:lnTo>
                    <a:pt x="533480" y="378440"/>
                  </a:lnTo>
                  <a:lnTo>
                    <a:pt x="496784" y="407511"/>
                  </a:lnTo>
                  <a:lnTo>
                    <a:pt x="461183" y="438844"/>
                  </a:lnTo>
                  <a:lnTo>
                    <a:pt x="426672" y="472420"/>
                  </a:lnTo>
                  <a:lnTo>
                    <a:pt x="393248" y="508223"/>
                  </a:lnTo>
                  <a:lnTo>
                    <a:pt x="360906" y="546237"/>
                  </a:lnTo>
                  <a:lnTo>
                    <a:pt x="329641" y="586445"/>
                  </a:lnTo>
                  <a:lnTo>
                    <a:pt x="301403" y="627018"/>
                  </a:lnTo>
                  <a:lnTo>
                    <a:pt x="276070" y="668832"/>
                  </a:lnTo>
                  <a:lnTo>
                    <a:pt x="253576" y="711836"/>
                  </a:lnTo>
                  <a:lnTo>
                    <a:pt x="233856" y="755974"/>
                  </a:lnTo>
                  <a:lnTo>
                    <a:pt x="216842" y="801195"/>
                  </a:lnTo>
                  <a:lnTo>
                    <a:pt x="202469" y="847443"/>
                  </a:lnTo>
                  <a:lnTo>
                    <a:pt x="190670" y="894667"/>
                  </a:lnTo>
                  <a:lnTo>
                    <a:pt x="189794" y="899207"/>
                  </a:lnTo>
                  <a:lnTo>
                    <a:pt x="0" y="899207"/>
                  </a:lnTo>
                  <a:lnTo>
                    <a:pt x="10019" y="833362"/>
                  </a:lnTo>
                  <a:lnTo>
                    <a:pt x="18952" y="791326"/>
                  </a:lnTo>
                  <a:lnTo>
                    <a:pt x="29728" y="749601"/>
                  </a:lnTo>
                  <a:lnTo>
                    <a:pt x="42355" y="708250"/>
                  </a:lnTo>
                  <a:lnTo>
                    <a:pt x="56838" y="667339"/>
                  </a:lnTo>
                  <a:lnTo>
                    <a:pt x="73184" y="626931"/>
                  </a:lnTo>
                  <a:lnTo>
                    <a:pt x="91400" y="587091"/>
                  </a:lnTo>
                  <a:lnTo>
                    <a:pt x="111492" y="547883"/>
                  </a:lnTo>
                  <a:lnTo>
                    <a:pt x="133468" y="509372"/>
                  </a:lnTo>
                  <a:lnTo>
                    <a:pt x="157333" y="471622"/>
                  </a:lnTo>
                  <a:lnTo>
                    <a:pt x="183095" y="434697"/>
                  </a:lnTo>
                  <a:lnTo>
                    <a:pt x="210760" y="398661"/>
                  </a:lnTo>
                  <a:lnTo>
                    <a:pt x="240335" y="363580"/>
                  </a:lnTo>
                  <a:lnTo>
                    <a:pt x="271826" y="329517"/>
                  </a:lnTo>
                  <a:lnTo>
                    <a:pt x="305240" y="296536"/>
                  </a:lnTo>
                  <a:lnTo>
                    <a:pt x="349839" y="256625"/>
                  </a:lnTo>
                  <a:lnTo>
                    <a:pt x="389507" y="224575"/>
                  </a:lnTo>
                  <a:lnTo>
                    <a:pt x="430390" y="194610"/>
                  </a:lnTo>
                  <a:lnTo>
                    <a:pt x="472479" y="166723"/>
                  </a:lnTo>
                  <a:lnTo>
                    <a:pt x="515760" y="140909"/>
                  </a:lnTo>
                  <a:lnTo>
                    <a:pt x="560224" y="117159"/>
                  </a:lnTo>
                  <a:lnTo>
                    <a:pt x="605858" y="95469"/>
                  </a:lnTo>
                  <a:lnTo>
                    <a:pt x="652652" y="75830"/>
                  </a:lnTo>
                  <a:lnTo>
                    <a:pt x="700594" y="58236"/>
                  </a:lnTo>
                  <a:lnTo>
                    <a:pt x="749672" y="42681"/>
                  </a:lnTo>
                  <a:lnTo>
                    <a:pt x="801803" y="28689"/>
                  </a:lnTo>
                  <a:lnTo>
                    <a:pt x="854304" y="17253"/>
                  </a:lnTo>
                  <a:lnTo>
                    <a:pt x="907165" y="8545"/>
                  </a:lnTo>
                  <a:lnTo>
                    <a:pt x="960376" y="2737"/>
                  </a:lnTo>
                  <a:lnTo>
                    <a:pt x="1013925" y="0"/>
                  </a:lnTo>
                  <a:lnTo>
                    <a:pt x="1060929" y="441"/>
                  </a:lnTo>
                  <a:lnTo>
                    <a:pt x="1119418" y="3670"/>
                  </a:lnTo>
                  <a:lnTo>
                    <a:pt x="1169994" y="8949"/>
                  </a:lnTo>
                  <a:lnTo>
                    <a:pt x="1219522" y="16349"/>
                  </a:lnTo>
                  <a:lnTo>
                    <a:pt x="1268000" y="25873"/>
                  </a:lnTo>
                  <a:lnTo>
                    <a:pt x="1315423" y="37525"/>
                  </a:lnTo>
                  <a:lnTo>
                    <a:pt x="1361785" y="51311"/>
                  </a:lnTo>
                  <a:lnTo>
                    <a:pt x="1407084" y="67234"/>
                  </a:lnTo>
                  <a:lnTo>
                    <a:pt x="1451314" y="85299"/>
                  </a:lnTo>
                  <a:lnTo>
                    <a:pt x="1494471" y="105510"/>
                  </a:lnTo>
                  <a:lnTo>
                    <a:pt x="1536550" y="127872"/>
                  </a:lnTo>
                  <a:lnTo>
                    <a:pt x="1577548" y="152388"/>
                  </a:lnTo>
                  <a:lnTo>
                    <a:pt x="1617459" y="179064"/>
                  </a:lnTo>
                  <a:lnTo>
                    <a:pt x="1656280" y="207904"/>
                  </a:lnTo>
                  <a:lnTo>
                    <a:pt x="1694006" y="238912"/>
                  </a:lnTo>
                  <a:lnTo>
                    <a:pt x="1730632" y="272093"/>
                  </a:lnTo>
                  <a:lnTo>
                    <a:pt x="1766154" y="307450"/>
                  </a:lnTo>
                  <a:lnTo>
                    <a:pt x="1800568" y="344989"/>
                  </a:lnTo>
                  <a:lnTo>
                    <a:pt x="1833869" y="384714"/>
                  </a:lnTo>
                  <a:lnTo>
                    <a:pt x="1864580" y="425078"/>
                  </a:lnTo>
                  <a:lnTo>
                    <a:pt x="1892915" y="466620"/>
                  </a:lnTo>
                  <a:lnTo>
                    <a:pt x="1918890" y="509319"/>
                  </a:lnTo>
                  <a:lnTo>
                    <a:pt x="1942516" y="553157"/>
                  </a:lnTo>
                  <a:lnTo>
                    <a:pt x="1963807" y="598115"/>
                  </a:lnTo>
                  <a:lnTo>
                    <a:pt x="1982777" y="644174"/>
                  </a:lnTo>
                  <a:lnTo>
                    <a:pt x="1999437" y="691314"/>
                  </a:lnTo>
                  <a:lnTo>
                    <a:pt x="2013802" y="739517"/>
                  </a:lnTo>
                  <a:lnTo>
                    <a:pt x="2025885" y="788763"/>
                  </a:lnTo>
                  <a:lnTo>
                    <a:pt x="2035931" y="841207"/>
                  </a:lnTo>
                  <a:lnTo>
                    <a:pt x="2043009" y="893823"/>
                  </a:lnTo>
                  <a:lnTo>
                    <a:pt x="2043424" y="899207"/>
                  </a:lnTo>
                  <a:close/>
                </a:path>
                <a:path w="2043429" h="899795">
                  <a:moveTo>
                    <a:pt x="1674195" y="899207"/>
                  </a:moveTo>
                  <a:lnTo>
                    <a:pt x="1461035" y="899207"/>
                  </a:lnTo>
                  <a:lnTo>
                    <a:pt x="1455268" y="876297"/>
                  </a:lnTo>
                  <a:lnTo>
                    <a:pt x="1438645" y="833677"/>
                  </a:lnTo>
                  <a:lnTo>
                    <a:pt x="1416687" y="792374"/>
                  </a:lnTo>
                  <a:lnTo>
                    <a:pt x="1389618" y="752378"/>
                  </a:lnTo>
                  <a:lnTo>
                    <a:pt x="1357660" y="713677"/>
                  </a:lnTo>
                  <a:lnTo>
                    <a:pt x="1319067" y="675816"/>
                  </a:lnTo>
                  <a:lnTo>
                    <a:pt x="1277159" y="644068"/>
                  </a:lnTo>
                  <a:lnTo>
                    <a:pt x="1232097" y="618521"/>
                  </a:lnTo>
                  <a:lnTo>
                    <a:pt x="1184041" y="599265"/>
                  </a:lnTo>
                  <a:lnTo>
                    <a:pt x="1133153" y="586388"/>
                  </a:lnTo>
                  <a:lnTo>
                    <a:pt x="1079593" y="579977"/>
                  </a:lnTo>
                  <a:lnTo>
                    <a:pt x="1038861" y="579309"/>
                  </a:lnTo>
                  <a:lnTo>
                    <a:pt x="1031394" y="579186"/>
                  </a:lnTo>
                  <a:lnTo>
                    <a:pt x="1028079" y="579132"/>
                  </a:lnTo>
                  <a:lnTo>
                    <a:pt x="978784" y="582590"/>
                  </a:lnTo>
                  <a:lnTo>
                    <a:pt x="931695" y="590282"/>
                  </a:lnTo>
                  <a:lnTo>
                    <a:pt x="886796" y="602134"/>
                  </a:lnTo>
                  <a:lnTo>
                    <a:pt x="844073" y="618074"/>
                  </a:lnTo>
                  <a:lnTo>
                    <a:pt x="803512" y="638032"/>
                  </a:lnTo>
                  <a:lnTo>
                    <a:pt x="765099" y="661934"/>
                  </a:lnTo>
                  <a:lnTo>
                    <a:pt x="728819" y="689708"/>
                  </a:lnTo>
                  <a:lnTo>
                    <a:pt x="694657" y="721284"/>
                  </a:lnTo>
                  <a:lnTo>
                    <a:pt x="662599" y="756588"/>
                  </a:lnTo>
                  <a:lnTo>
                    <a:pt x="632632" y="795550"/>
                  </a:lnTo>
                  <a:lnTo>
                    <a:pt x="604740" y="838096"/>
                  </a:lnTo>
                  <a:lnTo>
                    <a:pt x="581591" y="881114"/>
                  </a:lnTo>
                  <a:lnTo>
                    <a:pt x="574140" y="899207"/>
                  </a:lnTo>
                  <a:lnTo>
                    <a:pt x="351098" y="899207"/>
                  </a:lnTo>
                  <a:lnTo>
                    <a:pt x="376630" y="824161"/>
                  </a:lnTo>
                  <a:lnTo>
                    <a:pt x="395914" y="781389"/>
                  </a:lnTo>
                  <a:lnTo>
                    <a:pt x="418272" y="739459"/>
                  </a:lnTo>
                  <a:lnTo>
                    <a:pt x="443708" y="698390"/>
                  </a:lnTo>
                  <a:lnTo>
                    <a:pt x="472227" y="658200"/>
                  </a:lnTo>
                  <a:lnTo>
                    <a:pt x="503834" y="618908"/>
                  </a:lnTo>
                  <a:lnTo>
                    <a:pt x="539144" y="580219"/>
                  </a:lnTo>
                  <a:lnTo>
                    <a:pt x="576339" y="544669"/>
                  </a:lnTo>
                  <a:lnTo>
                    <a:pt x="615399" y="512276"/>
                  </a:lnTo>
                  <a:lnTo>
                    <a:pt x="656303" y="483057"/>
                  </a:lnTo>
                  <a:lnTo>
                    <a:pt x="699032" y="457031"/>
                  </a:lnTo>
                  <a:lnTo>
                    <a:pt x="743566" y="434215"/>
                  </a:lnTo>
                  <a:lnTo>
                    <a:pt x="789884" y="414627"/>
                  </a:lnTo>
                  <a:lnTo>
                    <a:pt x="837968" y="398285"/>
                  </a:lnTo>
                  <a:lnTo>
                    <a:pt x="887797" y="385207"/>
                  </a:lnTo>
                  <a:lnTo>
                    <a:pt x="939352" y="375410"/>
                  </a:lnTo>
                  <a:lnTo>
                    <a:pt x="989347" y="369499"/>
                  </a:lnTo>
                  <a:lnTo>
                    <a:pt x="1038861" y="367326"/>
                  </a:lnTo>
                  <a:lnTo>
                    <a:pt x="1087745" y="368816"/>
                  </a:lnTo>
                  <a:lnTo>
                    <a:pt x="1135853" y="373893"/>
                  </a:lnTo>
                  <a:lnTo>
                    <a:pt x="1183034" y="382483"/>
                  </a:lnTo>
                  <a:lnTo>
                    <a:pt x="1229142" y="394511"/>
                  </a:lnTo>
                  <a:lnTo>
                    <a:pt x="1274027" y="409903"/>
                  </a:lnTo>
                  <a:lnTo>
                    <a:pt x="1317543" y="428584"/>
                  </a:lnTo>
                  <a:lnTo>
                    <a:pt x="1359539" y="450478"/>
                  </a:lnTo>
                  <a:lnTo>
                    <a:pt x="1399868" y="475512"/>
                  </a:lnTo>
                  <a:lnTo>
                    <a:pt x="1438382" y="503610"/>
                  </a:lnTo>
                  <a:lnTo>
                    <a:pt x="1474933" y="534697"/>
                  </a:lnTo>
                  <a:lnTo>
                    <a:pt x="1509372" y="568700"/>
                  </a:lnTo>
                  <a:lnTo>
                    <a:pt x="1541551" y="605543"/>
                  </a:lnTo>
                  <a:lnTo>
                    <a:pt x="1571322" y="645151"/>
                  </a:lnTo>
                  <a:lnTo>
                    <a:pt x="1598536" y="687450"/>
                  </a:lnTo>
                  <a:lnTo>
                    <a:pt x="1622259" y="731527"/>
                  </a:lnTo>
                  <a:lnTo>
                    <a:pt x="1641992" y="776909"/>
                  </a:lnTo>
                  <a:lnTo>
                    <a:pt x="1657741" y="823329"/>
                  </a:lnTo>
                  <a:lnTo>
                    <a:pt x="1669509" y="870521"/>
                  </a:lnTo>
                  <a:lnTo>
                    <a:pt x="1674195" y="899207"/>
                  </a:lnTo>
                  <a:close/>
                </a:path>
                <a:path w="2043429" h="899795">
                  <a:moveTo>
                    <a:pt x="1302242" y="899207"/>
                  </a:moveTo>
                  <a:lnTo>
                    <a:pt x="748578" y="899207"/>
                  </a:lnTo>
                  <a:lnTo>
                    <a:pt x="758638" y="882914"/>
                  </a:lnTo>
                  <a:lnTo>
                    <a:pt x="786654" y="847955"/>
                  </a:lnTo>
                  <a:lnTo>
                    <a:pt x="819297" y="816228"/>
                  </a:lnTo>
                  <a:lnTo>
                    <a:pt x="856481" y="788180"/>
                  </a:lnTo>
                  <a:lnTo>
                    <a:pt x="898123" y="764259"/>
                  </a:lnTo>
                  <a:lnTo>
                    <a:pt x="941502" y="746553"/>
                  </a:lnTo>
                  <a:lnTo>
                    <a:pt x="986206" y="735431"/>
                  </a:lnTo>
                  <a:lnTo>
                    <a:pt x="1031394" y="730857"/>
                  </a:lnTo>
                  <a:lnTo>
                    <a:pt x="1076224" y="732793"/>
                  </a:lnTo>
                  <a:lnTo>
                    <a:pt x="1119418" y="741118"/>
                  </a:lnTo>
                  <a:lnTo>
                    <a:pt x="1161441" y="756047"/>
                  </a:lnTo>
                  <a:lnTo>
                    <a:pt x="1200145" y="777291"/>
                  </a:lnTo>
                  <a:lnTo>
                    <a:pt x="1235124" y="804897"/>
                  </a:lnTo>
                  <a:lnTo>
                    <a:pt x="1271295" y="844723"/>
                  </a:lnTo>
                  <a:lnTo>
                    <a:pt x="1298211" y="888118"/>
                  </a:lnTo>
                  <a:lnTo>
                    <a:pt x="1302242" y="899207"/>
                  </a:lnTo>
                  <a:close/>
                </a:path>
              </a:pathLst>
            </a:custGeom>
            <a:solidFill>
              <a:srgbClr val="2E1504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444" y="9566515"/>
              <a:ext cx="539750" cy="328930"/>
            </a:xfrm>
            <a:custGeom>
              <a:avLst/>
              <a:gdLst/>
              <a:ahLst/>
              <a:cxnLst/>
              <a:rect l="l" t="t" r="r" b="b"/>
              <a:pathLst>
                <a:path w="539750" h="328929">
                  <a:moveTo>
                    <a:pt x="43307" y="303872"/>
                  </a:moveTo>
                  <a:lnTo>
                    <a:pt x="24523" y="285089"/>
                  </a:lnTo>
                  <a:lnTo>
                    <a:pt x="18783" y="285102"/>
                  </a:lnTo>
                  <a:lnTo>
                    <a:pt x="0" y="303885"/>
                  </a:lnTo>
                  <a:lnTo>
                    <a:pt x="0" y="306755"/>
                  </a:lnTo>
                  <a:lnTo>
                    <a:pt x="0" y="309626"/>
                  </a:lnTo>
                  <a:lnTo>
                    <a:pt x="18783" y="328396"/>
                  </a:lnTo>
                  <a:lnTo>
                    <a:pt x="24523" y="328396"/>
                  </a:lnTo>
                  <a:lnTo>
                    <a:pt x="43307" y="309613"/>
                  </a:lnTo>
                  <a:lnTo>
                    <a:pt x="43307" y="303872"/>
                  </a:lnTo>
                  <a:close/>
                </a:path>
                <a:path w="539750" h="328929">
                  <a:moveTo>
                    <a:pt x="43307" y="161328"/>
                  </a:moveTo>
                  <a:lnTo>
                    <a:pt x="24523" y="142544"/>
                  </a:lnTo>
                  <a:lnTo>
                    <a:pt x="18783" y="142544"/>
                  </a:lnTo>
                  <a:lnTo>
                    <a:pt x="0" y="161328"/>
                  </a:lnTo>
                  <a:lnTo>
                    <a:pt x="0" y="164198"/>
                  </a:lnTo>
                  <a:lnTo>
                    <a:pt x="0" y="167068"/>
                  </a:lnTo>
                  <a:lnTo>
                    <a:pt x="18783" y="185851"/>
                  </a:lnTo>
                  <a:lnTo>
                    <a:pt x="24523" y="185851"/>
                  </a:lnTo>
                  <a:lnTo>
                    <a:pt x="43307" y="167068"/>
                  </a:lnTo>
                  <a:lnTo>
                    <a:pt x="43307" y="161328"/>
                  </a:lnTo>
                  <a:close/>
                </a:path>
                <a:path w="539750" h="328929">
                  <a:moveTo>
                    <a:pt x="43307" y="18783"/>
                  </a:moveTo>
                  <a:lnTo>
                    <a:pt x="24523" y="0"/>
                  </a:lnTo>
                  <a:lnTo>
                    <a:pt x="18783" y="0"/>
                  </a:lnTo>
                  <a:lnTo>
                    <a:pt x="0" y="18783"/>
                  </a:lnTo>
                  <a:lnTo>
                    <a:pt x="0" y="21653"/>
                  </a:lnTo>
                  <a:lnTo>
                    <a:pt x="0" y="24523"/>
                  </a:lnTo>
                  <a:lnTo>
                    <a:pt x="18783" y="43307"/>
                  </a:lnTo>
                  <a:lnTo>
                    <a:pt x="24523" y="43307"/>
                  </a:lnTo>
                  <a:lnTo>
                    <a:pt x="43307" y="24523"/>
                  </a:lnTo>
                  <a:lnTo>
                    <a:pt x="43307" y="18783"/>
                  </a:lnTo>
                  <a:close/>
                </a:path>
                <a:path w="539750" h="328929">
                  <a:moveTo>
                    <a:pt x="208622" y="303872"/>
                  </a:moveTo>
                  <a:lnTo>
                    <a:pt x="189839" y="285089"/>
                  </a:lnTo>
                  <a:lnTo>
                    <a:pt x="184099" y="285102"/>
                  </a:lnTo>
                  <a:lnTo>
                    <a:pt x="165328" y="303885"/>
                  </a:lnTo>
                  <a:lnTo>
                    <a:pt x="165328" y="306755"/>
                  </a:lnTo>
                  <a:lnTo>
                    <a:pt x="165328" y="309626"/>
                  </a:lnTo>
                  <a:lnTo>
                    <a:pt x="184111" y="328396"/>
                  </a:lnTo>
                  <a:lnTo>
                    <a:pt x="189852" y="328396"/>
                  </a:lnTo>
                  <a:lnTo>
                    <a:pt x="208622" y="309613"/>
                  </a:lnTo>
                  <a:lnTo>
                    <a:pt x="208622" y="303872"/>
                  </a:lnTo>
                  <a:close/>
                </a:path>
                <a:path w="539750" h="328929">
                  <a:moveTo>
                    <a:pt x="208622" y="161328"/>
                  </a:moveTo>
                  <a:lnTo>
                    <a:pt x="189839" y="142544"/>
                  </a:lnTo>
                  <a:lnTo>
                    <a:pt x="184099" y="142544"/>
                  </a:lnTo>
                  <a:lnTo>
                    <a:pt x="165328" y="161328"/>
                  </a:lnTo>
                  <a:lnTo>
                    <a:pt x="165328" y="164198"/>
                  </a:lnTo>
                  <a:lnTo>
                    <a:pt x="165328" y="167068"/>
                  </a:lnTo>
                  <a:lnTo>
                    <a:pt x="184099" y="185851"/>
                  </a:lnTo>
                  <a:lnTo>
                    <a:pt x="189852" y="185851"/>
                  </a:lnTo>
                  <a:lnTo>
                    <a:pt x="208622" y="167068"/>
                  </a:lnTo>
                  <a:lnTo>
                    <a:pt x="208622" y="161328"/>
                  </a:lnTo>
                  <a:close/>
                </a:path>
                <a:path w="539750" h="328929">
                  <a:moveTo>
                    <a:pt x="208622" y="18783"/>
                  </a:moveTo>
                  <a:lnTo>
                    <a:pt x="189852" y="0"/>
                  </a:lnTo>
                  <a:lnTo>
                    <a:pt x="184099" y="0"/>
                  </a:lnTo>
                  <a:lnTo>
                    <a:pt x="165328" y="18783"/>
                  </a:lnTo>
                  <a:lnTo>
                    <a:pt x="165328" y="21653"/>
                  </a:lnTo>
                  <a:lnTo>
                    <a:pt x="165328" y="24523"/>
                  </a:lnTo>
                  <a:lnTo>
                    <a:pt x="184099" y="43307"/>
                  </a:lnTo>
                  <a:lnTo>
                    <a:pt x="189852" y="43307"/>
                  </a:lnTo>
                  <a:lnTo>
                    <a:pt x="208622" y="24523"/>
                  </a:lnTo>
                  <a:lnTo>
                    <a:pt x="208622" y="18783"/>
                  </a:lnTo>
                  <a:close/>
                </a:path>
                <a:path w="539750" h="328929">
                  <a:moveTo>
                    <a:pt x="373964" y="303872"/>
                  </a:moveTo>
                  <a:lnTo>
                    <a:pt x="355180" y="285089"/>
                  </a:lnTo>
                  <a:lnTo>
                    <a:pt x="349440" y="285102"/>
                  </a:lnTo>
                  <a:lnTo>
                    <a:pt x="330657" y="303885"/>
                  </a:lnTo>
                  <a:lnTo>
                    <a:pt x="330657" y="306755"/>
                  </a:lnTo>
                  <a:lnTo>
                    <a:pt x="330657" y="309626"/>
                  </a:lnTo>
                  <a:lnTo>
                    <a:pt x="349440" y="328396"/>
                  </a:lnTo>
                  <a:lnTo>
                    <a:pt x="355180" y="328396"/>
                  </a:lnTo>
                  <a:lnTo>
                    <a:pt x="373964" y="309626"/>
                  </a:lnTo>
                  <a:lnTo>
                    <a:pt x="373964" y="303872"/>
                  </a:lnTo>
                  <a:close/>
                </a:path>
                <a:path w="539750" h="328929">
                  <a:moveTo>
                    <a:pt x="373964" y="161302"/>
                  </a:moveTo>
                  <a:lnTo>
                    <a:pt x="355168" y="142519"/>
                  </a:lnTo>
                  <a:lnTo>
                    <a:pt x="349427" y="142532"/>
                  </a:lnTo>
                  <a:lnTo>
                    <a:pt x="330657" y="161328"/>
                  </a:lnTo>
                  <a:lnTo>
                    <a:pt x="330657" y="164198"/>
                  </a:lnTo>
                  <a:lnTo>
                    <a:pt x="330657" y="167068"/>
                  </a:lnTo>
                  <a:lnTo>
                    <a:pt x="349440" y="185826"/>
                  </a:lnTo>
                  <a:lnTo>
                    <a:pt x="355180" y="185826"/>
                  </a:lnTo>
                  <a:lnTo>
                    <a:pt x="373964" y="167043"/>
                  </a:lnTo>
                  <a:lnTo>
                    <a:pt x="373964" y="161302"/>
                  </a:lnTo>
                  <a:close/>
                </a:path>
                <a:path w="539750" h="328929">
                  <a:moveTo>
                    <a:pt x="373964" y="18783"/>
                  </a:moveTo>
                  <a:lnTo>
                    <a:pt x="355180" y="0"/>
                  </a:lnTo>
                  <a:lnTo>
                    <a:pt x="349440" y="0"/>
                  </a:lnTo>
                  <a:lnTo>
                    <a:pt x="330657" y="18783"/>
                  </a:lnTo>
                  <a:lnTo>
                    <a:pt x="330657" y="21653"/>
                  </a:lnTo>
                  <a:lnTo>
                    <a:pt x="330657" y="24523"/>
                  </a:lnTo>
                  <a:lnTo>
                    <a:pt x="349440" y="43307"/>
                  </a:lnTo>
                  <a:lnTo>
                    <a:pt x="355180" y="43307"/>
                  </a:lnTo>
                  <a:lnTo>
                    <a:pt x="373964" y="24523"/>
                  </a:lnTo>
                  <a:lnTo>
                    <a:pt x="373964" y="18783"/>
                  </a:lnTo>
                  <a:close/>
                </a:path>
                <a:path w="539750" h="328929">
                  <a:moveTo>
                    <a:pt x="539292" y="303872"/>
                  </a:moveTo>
                  <a:lnTo>
                    <a:pt x="520509" y="285089"/>
                  </a:lnTo>
                  <a:lnTo>
                    <a:pt x="514769" y="285102"/>
                  </a:lnTo>
                  <a:lnTo>
                    <a:pt x="495985" y="303885"/>
                  </a:lnTo>
                  <a:lnTo>
                    <a:pt x="495985" y="306755"/>
                  </a:lnTo>
                  <a:lnTo>
                    <a:pt x="495985" y="309626"/>
                  </a:lnTo>
                  <a:lnTo>
                    <a:pt x="514756" y="328396"/>
                  </a:lnTo>
                  <a:lnTo>
                    <a:pt x="520509" y="328396"/>
                  </a:lnTo>
                  <a:lnTo>
                    <a:pt x="539292" y="309626"/>
                  </a:lnTo>
                  <a:lnTo>
                    <a:pt x="539292" y="303872"/>
                  </a:lnTo>
                  <a:close/>
                </a:path>
                <a:path w="539750" h="328929">
                  <a:moveTo>
                    <a:pt x="539292" y="161328"/>
                  </a:moveTo>
                  <a:lnTo>
                    <a:pt x="520509" y="142544"/>
                  </a:lnTo>
                  <a:lnTo>
                    <a:pt x="514769" y="142544"/>
                  </a:lnTo>
                  <a:lnTo>
                    <a:pt x="495985" y="161328"/>
                  </a:lnTo>
                  <a:lnTo>
                    <a:pt x="495985" y="164198"/>
                  </a:lnTo>
                  <a:lnTo>
                    <a:pt x="495985" y="167068"/>
                  </a:lnTo>
                  <a:lnTo>
                    <a:pt x="514756" y="185851"/>
                  </a:lnTo>
                  <a:lnTo>
                    <a:pt x="520509" y="185851"/>
                  </a:lnTo>
                  <a:lnTo>
                    <a:pt x="539292" y="167068"/>
                  </a:lnTo>
                  <a:lnTo>
                    <a:pt x="539292" y="161328"/>
                  </a:lnTo>
                  <a:close/>
                </a:path>
                <a:path w="539750" h="328929">
                  <a:moveTo>
                    <a:pt x="539292" y="18783"/>
                  </a:moveTo>
                  <a:lnTo>
                    <a:pt x="520509" y="0"/>
                  </a:lnTo>
                  <a:lnTo>
                    <a:pt x="514769" y="0"/>
                  </a:lnTo>
                  <a:lnTo>
                    <a:pt x="495985" y="18783"/>
                  </a:lnTo>
                  <a:lnTo>
                    <a:pt x="495985" y="21653"/>
                  </a:lnTo>
                  <a:lnTo>
                    <a:pt x="495985" y="24523"/>
                  </a:lnTo>
                  <a:lnTo>
                    <a:pt x="514756" y="43307"/>
                  </a:lnTo>
                  <a:lnTo>
                    <a:pt x="520509" y="43307"/>
                  </a:lnTo>
                  <a:lnTo>
                    <a:pt x="539292" y="24523"/>
                  </a:lnTo>
                  <a:lnTo>
                    <a:pt x="539292" y="1878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061627" y="203350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4510" y="203350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25505" y="203350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3957" y="2005894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4" h="363855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4" h="363855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4" h="363855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4" h="363855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4" h="363855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26831" y="2005894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4" h="363855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4" h="363855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4" h="363855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4" h="363855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4" h="363855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57826" y="2005890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5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4" h="363855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4" h="363855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4" h="363855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4" h="363855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4" h="363855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804372" y="1490494"/>
            <a:ext cx="4318000" cy="21259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740"/>
              </a:spcBef>
            </a:pPr>
            <a:r>
              <a:rPr sz="4900" spc="-35" dirty="0">
                <a:solidFill>
                  <a:srgbClr val="0A0909"/>
                </a:solidFill>
              </a:rPr>
              <a:t>Financial</a:t>
            </a:r>
            <a:r>
              <a:rPr sz="4900" spc="-290" dirty="0">
                <a:solidFill>
                  <a:srgbClr val="0A0909"/>
                </a:solidFill>
              </a:rPr>
              <a:t> </a:t>
            </a:r>
            <a:r>
              <a:rPr sz="4900" spc="-50" dirty="0">
                <a:solidFill>
                  <a:srgbClr val="0A0909"/>
                </a:solidFill>
              </a:rPr>
              <a:t>Plan: </a:t>
            </a:r>
            <a:r>
              <a:rPr sz="4900" spc="-25" dirty="0">
                <a:solidFill>
                  <a:srgbClr val="0A0909"/>
                </a:solidFill>
              </a:rPr>
              <a:t>Key </a:t>
            </a:r>
            <a:r>
              <a:rPr sz="4900" spc="-10" dirty="0">
                <a:solidFill>
                  <a:srgbClr val="0A0909"/>
                </a:solidFill>
              </a:rPr>
              <a:t>Assumptions</a:t>
            </a:r>
            <a:endParaRPr sz="4900"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4513764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5466264"/>
            <a:ext cx="123825" cy="123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5942514"/>
            <a:ext cx="123825" cy="123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6418764"/>
            <a:ext cx="123825" cy="123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6895014"/>
            <a:ext cx="123825" cy="1238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0775" y="7847514"/>
            <a:ext cx="123825" cy="1238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934661" y="4274350"/>
            <a:ext cx="5137150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">
              <a:lnSpc>
                <a:spcPct val="115700"/>
              </a:lnSpc>
              <a:spcBef>
                <a:spcPts val="100"/>
              </a:spcBef>
            </a:pP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2,000–10,000</a:t>
            </a:r>
            <a:r>
              <a:rPr sz="2700" spc="-1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monthly</a:t>
            </a:r>
            <a:r>
              <a:rPr sz="2700" spc="-1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website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visitors</a:t>
            </a:r>
            <a:endParaRPr sz="2700">
              <a:latin typeface="Lucida Sans Unicode"/>
              <a:cs typeface="Lucida Sans Unicode"/>
            </a:endParaRPr>
          </a:p>
          <a:p>
            <a:pPr marL="104139">
              <a:lnSpc>
                <a:spcPct val="100000"/>
              </a:lnSpc>
              <a:spcBef>
                <a:spcPts val="509"/>
              </a:spcBef>
            </a:pPr>
            <a:r>
              <a:rPr sz="2700" spc="-245" dirty="0">
                <a:solidFill>
                  <a:srgbClr val="0A0909"/>
                </a:solidFill>
                <a:latin typeface="Lucida Sans Unicode"/>
                <a:cs typeface="Lucida Sans Unicode"/>
              </a:rPr>
              <a:t>1.8%</a:t>
            </a:r>
            <a:r>
              <a:rPr sz="27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conversion</a:t>
            </a:r>
            <a:r>
              <a:rPr sz="27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rate</a:t>
            </a:r>
            <a:endParaRPr sz="2700">
              <a:latin typeface="Lucida Sans Unicode"/>
              <a:cs typeface="Lucida Sans Unicode"/>
            </a:endParaRPr>
          </a:p>
          <a:p>
            <a:pPr marL="195580" marR="596265" indent="-92075">
              <a:lnSpc>
                <a:spcPct val="115700"/>
              </a:lnSpc>
            </a:pP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25%</a:t>
            </a:r>
            <a:r>
              <a:rPr sz="27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repeat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customer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rate </a:t>
            </a:r>
            <a:r>
              <a:rPr sz="27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AOV:</a:t>
            </a:r>
            <a:r>
              <a:rPr sz="2700" spc="-1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500" dirty="0">
                <a:solidFill>
                  <a:srgbClr val="0A0909"/>
                </a:solidFill>
                <a:latin typeface="Lucida Sans Unicode"/>
                <a:cs typeface="Lucida Sans Unicode"/>
              </a:rPr>
              <a:t>13</a:t>
            </a:r>
            <a:r>
              <a:rPr sz="2700" spc="-1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endParaRPr sz="2700">
              <a:latin typeface="Lucida Sans Unicode"/>
              <a:cs typeface="Lucida Sans Unicode"/>
            </a:endParaRPr>
          </a:p>
          <a:p>
            <a:pPr marL="12700" marR="310515" indent="182880">
              <a:lnSpc>
                <a:spcPct val="115700"/>
              </a:lnSpc>
              <a:spcBef>
                <a:spcPts val="5"/>
              </a:spcBef>
            </a:pP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Inventory</a:t>
            </a:r>
            <a:r>
              <a:rPr sz="2700" spc="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COGS:</a:t>
            </a:r>
            <a:r>
              <a:rPr sz="2700" spc="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60" dirty="0">
                <a:solidFill>
                  <a:srgbClr val="0A0909"/>
                </a:solidFill>
                <a:latin typeface="Lucida Sans Unicode"/>
                <a:cs typeface="Lucida Sans Unicode"/>
              </a:rPr>
              <a:t>~10.50</a:t>
            </a:r>
            <a:r>
              <a:rPr sz="2700" spc="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 </a:t>
            </a:r>
            <a:r>
              <a:rPr sz="2700" spc="145" dirty="0">
                <a:solidFill>
                  <a:srgbClr val="0A0909"/>
                </a:solidFill>
                <a:latin typeface="Lucida Sans Unicode"/>
                <a:cs typeface="Lucida Sans Unicode"/>
              </a:rPr>
              <a:t>average</a:t>
            </a:r>
            <a:endParaRPr sz="27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  <a:spcBef>
                <a:spcPts val="509"/>
              </a:spcBef>
            </a:pPr>
            <a:r>
              <a:rPr sz="27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50,000</a:t>
            </a:r>
            <a:r>
              <a:rPr sz="2700" spc="-1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r>
              <a:rPr sz="2700" spc="-1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initial</a:t>
            </a:r>
            <a:r>
              <a:rPr sz="2700" spc="-1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investment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119454" y="9400855"/>
            <a:ext cx="2113915" cy="899794"/>
            <a:chOff x="6119454" y="9387792"/>
            <a:chExt cx="2113915" cy="899794"/>
          </a:xfrm>
        </p:grpSpPr>
        <p:sp>
          <p:nvSpPr>
            <p:cNvPr id="5" name="object 5"/>
            <p:cNvSpPr/>
            <p:nvPr/>
          </p:nvSpPr>
          <p:spPr>
            <a:xfrm>
              <a:off x="6189452" y="9387792"/>
              <a:ext cx="2043430" cy="899794"/>
            </a:xfrm>
            <a:custGeom>
              <a:avLst/>
              <a:gdLst/>
              <a:ahLst/>
              <a:cxnLst/>
              <a:rect l="l" t="t" r="r" b="b"/>
              <a:pathLst>
                <a:path w="2043429" h="899795">
                  <a:moveTo>
                    <a:pt x="2043424" y="899207"/>
                  </a:moveTo>
                  <a:lnTo>
                    <a:pt x="1833364" y="899207"/>
                  </a:lnTo>
                  <a:lnTo>
                    <a:pt x="1831897" y="886157"/>
                  </a:lnTo>
                  <a:lnTo>
                    <a:pt x="1823026" y="837883"/>
                  </a:lnTo>
                  <a:lnTo>
                    <a:pt x="1810838" y="790075"/>
                  </a:lnTo>
                  <a:lnTo>
                    <a:pt x="1795409" y="742747"/>
                  </a:lnTo>
                  <a:lnTo>
                    <a:pt x="1776815" y="695914"/>
                  </a:lnTo>
                  <a:lnTo>
                    <a:pt x="1755132" y="649588"/>
                  </a:lnTo>
                  <a:lnTo>
                    <a:pt x="1732069" y="606825"/>
                  </a:lnTo>
                  <a:lnTo>
                    <a:pt x="1706932" y="566003"/>
                  </a:lnTo>
                  <a:lnTo>
                    <a:pt x="1679722" y="527130"/>
                  </a:lnTo>
                  <a:lnTo>
                    <a:pt x="1650440" y="490215"/>
                  </a:lnTo>
                  <a:lnTo>
                    <a:pt x="1619087" y="455267"/>
                  </a:lnTo>
                  <a:lnTo>
                    <a:pt x="1585664" y="422295"/>
                  </a:lnTo>
                  <a:lnTo>
                    <a:pt x="1550173" y="391308"/>
                  </a:lnTo>
                  <a:lnTo>
                    <a:pt x="1512615" y="362314"/>
                  </a:lnTo>
                  <a:lnTo>
                    <a:pt x="1472990" y="335322"/>
                  </a:lnTo>
                  <a:lnTo>
                    <a:pt x="1431300" y="310342"/>
                  </a:lnTo>
                  <a:lnTo>
                    <a:pt x="1388401" y="287847"/>
                  </a:lnTo>
                  <a:lnTo>
                    <a:pt x="1344603" y="268071"/>
                  </a:lnTo>
                  <a:lnTo>
                    <a:pt x="1299909" y="251124"/>
                  </a:lnTo>
                  <a:lnTo>
                    <a:pt x="1254326" y="237114"/>
                  </a:lnTo>
                  <a:lnTo>
                    <a:pt x="1207856" y="226149"/>
                  </a:lnTo>
                  <a:lnTo>
                    <a:pt x="1160506" y="218338"/>
                  </a:lnTo>
                  <a:lnTo>
                    <a:pt x="1112278" y="213790"/>
                  </a:lnTo>
                  <a:lnTo>
                    <a:pt x="1060929" y="211959"/>
                  </a:lnTo>
                  <a:lnTo>
                    <a:pt x="1013925" y="212565"/>
                  </a:lnTo>
                  <a:lnTo>
                    <a:pt x="1010734" y="212606"/>
                  </a:lnTo>
                  <a:lnTo>
                    <a:pt x="961689" y="215713"/>
                  </a:lnTo>
                  <a:lnTo>
                    <a:pt x="913790" y="221264"/>
                  </a:lnTo>
                  <a:lnTo>
                    <a:pt x="867030" y="229242"/>
                  </a:lnTo>
                  <a:lnTo>
                    <a:pt x="821408" y="239630"/>
                  </a:lnTo>
                  <a:lnTo>
                    <a:pt x="776916" y="252412"/>
                  </a:lnTo>
                  <a:lnTo>
                    <a:pt x="733552" y="267571"/>
                  </a:lnTo>
                  <a:lnTo>
                    <a:pt x="691311" y="285090"/>
                  </a:lnTo>
                  <a:lnTo>
                    <a:pt x="650187" y="304954"/>
                  </a:lnTo>
                  <a:lnTo>
                    <a:pt x="610178" y="327144"/>
                  </a:lnTo>
                  <a:lnTo>
                    <a:pt x="571277" y="351645"/>
                  </a:lnTo>
                  <a:lnTo>
                    <a:pt x="533480" y="378440"/>
                  </a:lnTo>
                  <a:lnTo>
                    <a:pt x="496784" y="407511"/>
                  </a:lnTo>
                  <a:lnTo>
                    <a:pt x="461183" y="438844"/>
                  </a:lnTo>
                  <a:lnTo>
                    <a:pt x="426672" y="472420"/>
                  </a:lnTo>
                  <a:lnTo>
                    <a:pt x="393248" y="508223"/>
                  </a:lnTo>
                  <a:lnTo>
                    <a:pt x="360906" y="546237"/>
                  </a:lnTo>
                  <a:lnTo>
                    <a:pt x="329641" y="586445"/>
                  </a:lnTo>
                  <a:lnTo>
                    <a:pt x="301403" y="627018"/>
                  </a:lnTo>
                  <a:lnTo>
                    <a:pt x="276070" y="668832"/>
                  </a:lnTo>
                  <a:lnTo>
                    <a:pt x="253576" y="711836"/>
                  </a:lnTo>
                  <a:lnTo>
                    <a:pt x="233856" y="755974"/>
                  </a:lnTo>
                  <a:lnTo>
                    <a:pt x="216842" y="801195"/>
                  </a:lnTo>
                  <a:lnTo>
                    <a:pt x="202469" y="847443"/>
                  </a:lnTo>
                  <a:lnTo>
                    <a:pt x="190670" y="894667"/>
                  </a:lnTo>
                  <a:lnTo>
                    <a:pt x="189794" y="899207"/>
                  </a:lnTo>
                  <a:lnTo>
                    <a:pt x="0" y="899207"/>
                  </a:lnTo>
                  <a:lnTo>
                    <a:pt x="10019" y="833362"/>
                  </a:lnTo>
                  <a:lnTo>
                    <a:pt x="18952" y="791326"/>
                  </a:lnTo>
                  <a:lnTo>
                    <a:pt x="29728" y="749601"/>
                  </a:lnTo>
                  <a:lnTo>
                    <a:pt x="42355" y="708250"/>
                  </a:lnTo>
                  <a:lnTo>
                    <a:pt x="56838" y="667339"/>
                  </a:lnTo>
                  <a:lnTo>
                    <a:pt x="73184" y="626931"/>
                  </a:lnTo>
                  <a:lnTo>
                    <a:pt x="91400" y="587091"/>
                  </a:lnTo>
                  <a:lnTo>
                    <a:pt x="111492" y="547883"/>
                  </a:lnTo>
                  <a:lnTo>
                    <a:pt x="133468" y="509372"/>
                  </a:lnTo>
                  <a:lnTo>
                    <a:pt x="157333" y="471622"/>
                  </a:lnTo>
                  <a:lnTo>
                    <a:pt x="183095" y="434697"/>
                  </a:lnTo>
                  <a:lnTo>
                    <a:pt x="210760" y="398661"/>
                  </a:lnTo>
                  <a:lnTo>
                    <a:pt x="240335" y="363580"/>
                  </a:lnTo>
                  <a:lnTo>
                    <a:pt x="271826" y="329517"/>
                  </a:lnTo>
                  <a:lnTo>
                    <a:pt x="305240" y="296536"/>
                  </a:lnTo>
                  <a:lnTo>
                    <a:pt x="349839" y="256625"/>
                  </a:lnTo>
                  <a:lnTo>
                    <a:pt x="389507" y="224575"/>
                  </a:lnTo>
                  <a:lnTo>
                    <a:pt x="430390" y="194610"/>
                  </a:lnTo>
                  <a:lnTo>
                    <a:pt x="472479" y="166723"/>
                  </a:lnTo>
                  <a:lnTo>
                    <a:pt x="515760" y="140909"/>
                  </a:lnTo>
                  <a:lnTo>
                    <a:pt x="560224" y="117159"/>
                  </a:lnTo>
                  <a:lnTo>
                    <a:pt x="605858" y="95469"/>
                  </a:lnTo>
                  <a:lnTo>
                    <a:pt x="652652" y="75830"/>
                  </a:lnTo>
                  <a:lnTo>
                    <a:pt x="700594" y="58236"/>
                  </a:lnTo>
                  <a:lnTo>
                    <a:pt x="749672" y="42681"/>
                  </a:lnTo>
                  <a:lnTo>
                    <a:pt x="801803" y="28689"/>
                  </a:lnTo>
                  <a:lnTo>
                    <a:pt x="854304" y="17253"/>
                  </a:lnTo>
                  <a:lnTo>
                    <a:pt x="907165" y="8545"/>
                  </a:lnTo>
                  <a:lnTo>
                    <a:pt x="960376" y="2737"/>
                  </a:lnTo>
                  <a:lnTo>
                    <a:pt x="1013925" y="0"/>
                  </a:lnTo>
                  <a:lnTo>
                    <a:pt x="1060929" y="441"/>
                  </a:lnTo>
                  <a:lnTo>
                    <a:pt x="1119418" y="3670"/>
                  </a:lnTo>
                  <a:lnTo>
                    <a:pt x="1169994" y="8949"/>
                  </a:lnTo>
                  <a:lnTo>
                    <a:pt x="1219522" y="16349"/>
                  </a:lnTo>
                  <a:lnTo>
                    <a:pt x="1268000" y="25873"/>
                  </a:lnTo>
                  <a:lnTo>
                    <a:pt x="1315423" y="37525"/>
                  </a:lnTo>
                  <a:lnTo>
                    <a:pt x="1361785" y="51311"/>
                  </a:lnTo>
                  <a:lnTo>
                    <a:pt x="1407084" y="67234"/>
                  </a:lnTo>
                  <a:lnTo>
                    <a:pt x="1451314" y="85299"/>
                  </a:lnTo>
                  <a:lnTo>
                    <a:pt x="1494471" y="105510"/>
                  </a:lnTo>
                  <a:lnTo>
                    <a:pt x="1536550" y="127872"/>
                  </a:lnTo>
                  <a:lnTo>
                    <a:pt x="1577548" y="152388"/>
                  </a:lnTo>
                  <a:lnTo>
                    <a:pt x="1617459" y="179064"/>
                  </a:lnTo>
                  <a:lnTo>
                    <a:pt x="1656280" y="207904"/>
                  </a:lnTo>
                  <a:lnTo>
                    <a:pt x="1694006" y="238912"/>
                  </a:lnTo>
                  <a:lnTo>
                    <a:pt x="1730632" y="272093"/>
                  </a:lnTo>
                  <a:lnTo>
                    <a:pt x="1766154" y="307450"/>
                  </a:lnTo>
                  <a:lnTo>
                    <a:pt x="1800568" y="344989"/>
                  </a:lnTo>
                  <a:lnTo>
                    <a:pt x="1833869" y="384714"/>
                  </a:lnTo>
                  <a:lnTo>
                    <a:pt x="1864580" y="425078"/>
                  </a:lnTo>
                  <a:lnTo>
                    <a:pt x="1892915" y="466620"/>
                  </a:lnTo>
                  <a:lnTo>
                    <a:pt x="1918890" y="509319"/>
                  </a:lnTo>
                  <a:lnTo>
                    <a:pt x="1942516" y="553157"/>
                  </a:lnTo>
                  <a:lnTo>
                    <a:pt x="1963807" y="598115"/>
                  </a:lnTo>
                  <a:lnTo>
                    <a:pt x="1982777" y="644174"/>
                  </a:lnTo>
                  <a:lnTo>
                    <a:pt x="1999437" y="691314"/>
                  </a:lnTo>
                  <a:lnTo>
                    <a:pt x="2013802" y="739517"/>
                  </a:lnTo>
                  <a:lnTo>
                    <a:pt x="2025885" y="788763"/>
                  </a:lnTo>
                  <a:lnTo>
                    <a:pt x="2035931" y="841207"/>
                  </a:lnTo>
                  <a:lnTo>
                    <a:pt x="2043009" y="893823"/>
                  </a:lnTo>
                  <a:lnTo>
                    <a:pt x="2043424" y="899207"/>
                  </a:lnTo>
                  <a:close/>
                </a:path>
                <a:path w="2043429" h="899795">
                  <a:moveTo>
                    <a:pt x="1674195" y="899207"/>
                  </a:moveTo>
                  <a:lnTo>
                    <a:pt x="1461035" y="899207"/>
                  </a:lnTo>
                  <a:lnTo>
                    <a:pt x="1455268" y="876297"/>
                  </a:lnTo>
                  <a:lnTo>
                    <a:pt x="1438645" y="833677"/>
                  </a:lnTo>
                  <a:lnTo>
                    <a:pt x="1416687" y="792374"/>
                  </a:lnTo>
                  <a:lnTo>
                    <a:pt x="1389618" y="752378"/>
                  </a:lnTo>
                  <a:lnTo>
                    <a:pt x="1357660" y="713677"/>
                  </a:lnTo>
                  <a:lnTo>
                    <a:pt x="1319067" y="675816"/>
                  </a:lnTo>
                  <a:lnTo>
                    <a:pt x="1277159" y="644068"/>
                  </a:lnTo>
                  <a:lnTo>
                    <a:pt x="1232097" y="618521"/>
                  </a:lnTo>
                  <a:lnTo>
                    <a:pt x="1184041" y="599265"/>
                  </a:lnTo>
                  <a:lnTo>
                    <a:pt x="1133153" y="586388"/>
                  </a:lnTo>
                  <a:lnTo>
                    <a:pt x="1079593" y="579977"/>
                  </a:lnTo>
                  <a:lnTo>
                    <a:pt x="1038861" y="579309"/>
                  </a:lnTo>
                  <a:lnTo>
                    <a:pt x="1031394" y="579186"/>
                  </a:lnTo>
                  <a:lnTo>
                    <a:pt x="1028079" y="579132"/>
                  </a:lnTo>
                  <a:lnTo>
                    <a:pt x="978784" y="582590"/>
                  </a:lnTo>
                  <a:lnTo>
                    <a:pt x="931695" y="590282"/>
                  </a:lnTo>
                  <a:lnTo>
                    <a:pt x="886796" y="602134"/>
                  </a:lnTo>
                  <a:lnTo>
                    <a:pt x="844073" y="618074"/>
                  </a:lnTo>
                  <a:lnTo>
                    <a:pt x="803512" y="638032"/>
                  </a:lnTo>
                  <a:lnTo>
                    <a:pt x="765099" y="661934"/>
                  </a:lnTo>
                  <a:lnTo>
                    <a:pt x="728819" y="689708"/>
                  </a:lnTo>
                  <a:lnTo>
                    <a:pt x="694657" y="721284"/>
                  </a:lnTo>
                  <a:lnTo>
                    <a:pt x="662599" y="756588"/>
                  </a:lnTo>
                  <a:lnTo>
                    <a:pt x="632632" y="795550"/>
                  </a:lnTo>
                  <a:lnTo>
                    <a:pt x="604740" y="838096"/>
                  </a:lnTo>
                  <a:lnTo>
                    <a:pt x="581591" y="881114"/>
                  </a:lnTo>
                  <a:lnTo>
                    <a:pt x="574140" y="899207"/>
                  </a:lnTo>
                  <a:lnTo>
                    <a:pt x="351098" y="899207"/>
                  </a:lnTo>
                  <a:lnTo>
                    <a:pt x="376630" y="824161"/>
                  </a:lnTo>
                  <a:lnTo>
                    <a:pt x="395914" y="781389"/>
                  </a:lnTo>
                  <a:lnTo>
                    <a:pt x="418272" y="739459"/>
                  </a:lnTo>
                  <a:lnTo>
                    <a:pt x="443708" y="698390"/>
                  </a:lnTo>
                  <a:lnTo>
                    <a:pt x="472227" y="658200"/>
                  </a:lnTo>
                  <a:lnTo>
                    <a:pt x="503834" y="618908"/>
                  </a:lnTo>
                  <a:lnTo>
                    <a:pt x="539144" y="580219"/>
                  </a:lnTo>
                  <a:lnTo>
                    <a:pt x="576339" y="544669"/>
                  </a:lnTo>
                  <a:lnTo>
                    <a:pt x="615399" y="512276"/>
                  </a:lnTo>
                  <a:lnTo>
                    <a:pt x="656303" y="483057"/>
                  </a:lnTo>
                  <a:lnTo>
                    <a:pt x="699032" y="457031"/>
                  </a:lnTo>
                  <a:lnTo>
                    <a:pt x="743566" y="434215"/>
                  </a:lnTo>
                  <a:lnTo>
                    <a:pt x="789884" y="414627"/>
                  </a:lnTo>
                  <a:lnTo>
                    <a:pt x="837968" y="398285"/>
                  </a:lnTo>
                  <a:lnTo>
                    <a:pt x="887797" y="385207"/>
                  </a:lnTo>
                  <a:lnTo>
                    <a:pt x="939352" y="375410"/>
                  </a:lnTo>
                  <a:lnTo>
                    <a:pt x="989347" y="369499"/>
                  </a:lnTo>
                  <a:lnTo>
                    <a:pt x="1038861" y="367326"/>
                  </a:lnTo>
                  <a:lnTo>
                    <a:pt x="1087745" y="368816"/>
                  </a:lnTo>
                  <a:lnTo>
                    <a:pt x="1135853" y="373893"/>
                  </a:lnTo>
                  <a:lnTo>
                    <a:pt x="1183034" y="382483"/>
                  </a:lnTo>
                  <a:lnTo>
                    <a:pt x="1229142" y="394511"/>
                  </a:lnTo>
                  <a:lnTo>
                    <a:pt x="1274027" y="409903"/>
                  </a:lnTo>
                  <a:lnTo>
                    <a:pt x="1317543" y="428584"/>
                  </a:lnTo>
                  <a:lnTo>
                    <a:pt x="1359539" y="450478"/>
                  </a:lnTo>
                  <a:lnTo>
                    <a:pt x="1399868" y="475512"/>
                  </a:lnTo>
                  <a:lnTo>
                    <a:pt x="1438382" y="503610"/>
                  </a:lnTo>
                  <a:lnTo>
                    <a:pt x="1474933" y="534697"/>
                  </a:lnTo>
                  <a:lnTo>
                    <a:pt x="1509372" y="568700"/>
                  </a:lnTo>
                  <a:lnTo>
                    <a:pt x="1541551" y="605543"/>
                  </a:lnTo>
                  <a:lnTo>
                    <a:pt x="1571322" y="645151"/>
                  </a:lnTo>
                  <a:lnTo>
                    <a:pt x="1598536" y="687450"/>
                  </a:lnTo>
                  <a:lnTo>
                    <a:pt x="1622259" y="731527"/>
                  </a:lnTo>
                  <a:lnTo>
                    <a:pt x="1641992" y="776909"/>
                  </a:lnTo>
                  <a:lnTo>
                    <a:pt x="1657741" y="823329"/>
                  </a:lnTo>
                  <a:lnTo>
                    <a:pt x="1669509" y="870521"/>
                  </a:lnTo>
                  <a:lnTo>
                    <a:pt x="1674195" y="899207"/>
                  </a:lnTo>
                  <a:close/>
                </a:path>
                <a:path w="2043429" h="899795">
                  <a:moveTo>
                    <a:pt x="1302242" y="899207"/>
                  </a:moveTo>
                  <a:lnTo>
                    <a:pt x="748578" y="899207"/>
                  </a:lnTo>
                  <a:lnTo>
                    <a:pt x="758638" y="882914"/>
                  </a:lnTo>
                  <a:lnTo>
                    <a:pt x="786654" y="847955"/>
                  </a:lnTo>
                  <a:lnTo>
                    <a:pt x="819297" y="816228"/>
                  </a:lnTo>
                  <a:lnTo>
                    <a:pt x="856481" y="788180"/>
                  </a:lnTo>
                  <a:lnTo>
                    <a:pt x="898123" y="764259"/>
                  </a:lnTo>
                  <a:lnTo>
                    <a:pt x="941502" y="746553"/>
                  </a:lnTo>
                  <a:lnTo>
                    <a:pt x="986206" y="735431"/>
                  </a:lnTo>
                  <a:lnTo>
                    <a:pt x="1031394" y="730857"/>
                  </a:lnTo>
                  <a:lnTo>
                    <a:pt x="1076224" y="732793"/>
                  </a:lnTo>
                  <a:lnTo>
                    <a:pt x="1119418" y="741118"/>
                  </a:lnTo>
                  <a:lnTo>
                    <a:pt x="1161441" y="756047"/>
                  </a:lnTo>
                  <a:lnTo>
                    <a:pt x="1200145" y="777291"/>
                  </a:lnTo>
                  <a:lnTo>
                    <a:pt x="1235124" y="804897"/>
                  </a:lnTo>
                  <a:lnTo>
                    <a:pt x="1271295" y="844723"/>
                  </a:lnTo>
                  <a:lnTo>
                    <a:pt x="1298211" y="888118"/>
                  </a:lnTo>
                  <a:lnTo>
                    <a:pt x="1302242" y="899207"/>
                  </a:lnTo>
                  <a:close/>
                </a:path>
              </a:pathLst>
            </a:custGeom>
            <a:solidFill>
              <a:srgbClr val="2E1504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444" y="9566515"/>
              <a:ext cx="539750" cy="328930"/>
            </a:xfrm>
            <a:custGeom>
              <a:avLst/>
              <a:gdLst/>
              <a:ahLst/>
              <a:cxnLst/>
              <a:rect l="l" t="t" r="r" b="b"/>
              <a:pathLst>
                <a:path w="539750" h="328929">
                  <a:moveTo>
                    <a:pt x="43307" y="303872"/>
                  </a:moveTo>
                  <a:lnTo>
                    <a:pt x="24523" y="285089"/>
                  </a:lnTo>
                  <a:lnTo>
                    <a:pt x="18783" y="285102"/>
                  </a:lnTo>
                  <a:lnTo>
                    <a:pt x="0" y="303885"/>
                  </a:lnTo>
                  <a:lnTo>
                    <a:pt x="0" y="306755"/>
                  </a:lnTo>
                  <a:lnTo>
                    <a:pt x="0" y="309626"/>
                  </a:lnTo>
                  <a:lnTo>
                    <a:pt x="18783" y="328396"/>
                  </a:lnTo>
                  <a:lnTo>
                    <a:pt x="24523" y="328396"/>
                  </a:lnTo>
                  <a:lnTo>
                    <a:pt x="43307" y="309613"/>
                  </a:lnTo>
                  <a:lnTo>
                    <a:pt x="43307" y="303872"/>
                  </a:lnTo>
                  <a:close/>
                </a:path>
                <a:path w="539750" h="328929">
                  <a:moveTo>
                    <a:pt x="43307" y="161328"/>
                  </a:moveTo>
                  <a:lnTo>
                    <a:pt x="24523" y="142544"/>
                  </a:lnTo>
                  <a:lnTo>
                    <a:pt x="18783" y="142544"/>
                  </a:lnTo>
                  <a:lnTo>
                    <a:pt x="0" y="161328"/>
                  </a:lnTo>
                  <a:lnTo>
                    <a:pt x="0" y="164198"/>
                  </a:lnTo>
                  <a:lnTo>
                    <a:pt x="0" y="167068"/>
                  </a:lnTo>
                  <a:lnTo>
                    <a:pt x="18783" y="185851"/>
                  </a:lnTo>
                  <a:lnTo>
                    <a:pt x="24523" y="185851"/>
                  </a:lnTo>
                  <a:lnTo>
                    <a:pt x="43307" y="167068"/>
                  </a:lnTo>
                  <a:lnTo>
                    <a:pt x="43307" y="161328"/>
                  </a:lnTo>
                  <a:close/>
                </a:path>
                <a:path w="539750" h="328929">
                  <a:moveTo>
                    <a:pt x="43307" y="18783"/>
                  </a:moveTo>
                  <a:lnTo>
                    <a:pt x="24523" y="0"/>
                  </a:lnTo>
                  <a:lnTo>
                    <a:pt x="18783" y="0"/>
                  </a:lnTo>
                  <a:lnTo>
                    <a:pt x="0" y="18783"/>
                  </a:lnTo>
                  <a:lnTo>
                    <a:pt x="0" y="21653"/>
                  </a:lnTo>
                  <a:lnTo>
                    <a:pt x="0" y="24523"/>
                  </a:lnTo>
                  <a:lnTo>
                    <a:pt x="18783" y="43307"/>
                  </a:lnTo>
                  <a:lnTo>
                    <a:pt x="24523" y="43307"/>
                  </a:lnTo>
                  <a:lnTo>
                    <a:pt x="43307" y="24523"/>
                  </a:lnTo>
                  <a:lnTo>
                    <a:pt x="43307" y="18783"/>
                  </a:lnTo>
                  <a:close/>
                </a:path>
                <a:path w="539750" h="328929">
                  <a:moveTo>
                    <a:pt x="208622" y="303872"/>
                  </a:moveTo>
                  <a:lnTo>
                    <a:pt x="189839" y="285089"/>
                  </a:lnTo>
                  <a:lnTo>
                    <a:pt x="184099" y="285102"/>
                  </a:lnTo>
                  <a:lnTo>
                    <a:pt x="165328" y="303885"/>
                  </a:lnTo>
                  <a:lnTo>
                    <a:pt x="165328" y="306755"/>
                  </a:lnTo>
                  <a:lnTo>
                    <a:pt x="165328" y="309626"/>
                  </a:lnTo>
                  <a:lnTo>
                    <a:pt x="184111" y="328396"/>
                  </a:lnTo>
                  <a:lnTo>
                    <a:pt x="189852" y="328396"/>
                  </a:lnTo>
                  <a:lnTo>
                    <a:pt x="208622" y="309613"/>
                  </a:lnTo>
                  <a:lnTo>
                    <a:pt x="208622" y="303872"/>
                  </a:lnTo>
                  <a:close/>
                </a:path>
                <a:path w="539750" h="328929">
                  <a:moveTo>
                    <a:pt x="208622" y="161328"/>
                  </a:moveTo>
                  <a:lnTo>
                    <a:pt x="189839" y="142544"/>
                  </a:lnTo>
                  <a:lnTo>
                    <a:pt x="184099" y="142544"/>
                  </a:lnTo>
                  <a:lnTo>
                    <a:pt x="165328" y="161328"/>
                  </a:lnTo>
                  <a:lnTo>
                    <a:pt x="165328" y="164198"/>
                  </a:lnTo>
                  <a:lnTo>
                    <a:pt x="165328" y="167068"/>
                  </a:lnTo>
                  <a:lnTo>
                    <a:pt x="184099" y="185851"/>
                  </a:lnTo>
                  <a:lnTo>
                    <a:pt x="189852" y="185851"/>
                  </a:lnTo>
                  <a:lnTo>
                    <a:pt x="208622" y="167068"/>
                  </a:lnTo>
                  <a:lnTo>
                    <a:pt x="208622" y="161328"/>
                  </a:lnTo>
                  <a:close/>
                </a:path>
                <a:path w="539750" h="328929">
                  <a:moveTo>
                    <a:pt x="208622" y="18783"/>
                  </a:moveTo>
                  <a:lnTo>
                    <a:pt x="189852" y="0"/>
                  </a:lnTo>
                  <a:lnTo>
                    <a:pt x="184099" y="0"/>
                  </a:lnTo>
                  <a:lnTo>
                    <a:pt x="165328" y="18783"/>
                  </a:lnTo>
                  <a:lnTo>
                    <a:pt x="165328" y="21653"/>
                  </a:lnTo>
                  <a:lnTo>
                    <a:pt x="165328" y="24523"/>
                  </a:lnTo>
                  <a:lnTo>
                    <a:pt x="184099" y="43307"/>
                  </a:lnTo>
                  <a:lnTo>
                    <a:pt x="189852" y="43307"/>
                  </a:lnTo>
                  <a:lnTo>
                    <a:pt x="208622" y="24523"/>
                  </a:lnTo>
                  <a:lnTo>
                    <a:pt x="208622" y="18783"/>
                  </a:lnTo>
                  <a:close/>
                </a:path>
                <a:path w="539750" h="328929">
                  <a:moveTo>
                    <a:pt x="373964" y="303872"/>
                  </a:moveTo>
                  <a:lnTo>
                    <a:pt x="355180" y="285089"/>
                  </a:lnTo>
                  <a:lnTo>
                    <a:pt x="349440" y="285102"/>
                  </a:lnTo>
                  <a:lnTo>
                    <a:pt x="330657" y="303885"/>
                  </a:lnTo>
                  <a:lnTo>
                    <a:pt x="330657" y="306755"/>
                  </a:lnTo>
                  <a:lnTo>
                    <a:pt x="330657" y="309626"/>
                  </a:lnTo>
                  <a:lnTo>
                    <a:pt x="349440" y="328396"/>
                  </a:lnTo>
                  <a:lnTo>
                    <a:pt x="355180" y="328396"/>
                  </a:lnTo>
                  <a:lnTo>
                    <a:pt x="373964" y="309626"/>
                  </a:lnTo>
                  <a:lnTo>
                    <a:pt x="373964" y="303872"/>
                  </a:lnTo>
                  <a:close/>
                </a:path>
                <a:path w="539750" h="328929">
                  <a:moveTo>
                    <a:pt x="373964" y="161302"/>
                  </a:moveTo>
                  <a:lnTo>
                    <a:pt x="355168" y="142519"/>
                  </a:lnTo>
                  <a:lnTo>
                    <a:pt x="349427" y="142532"/>
                  </a:lnTo>
                  <a:lnTo>
                    <a:pt x="330657" y="161328"/>
                  </a:lnTo>
                  <a:lnTo>
                    <a:pt x="330657" y="164198"/>
                  </a:lnTo>
                  <a:lnTo>
                    <a:pt x="330657" y="167068"/>
                  </a:lnTo>
                  <a:lnTo>
                    <a:pt x="349440" y="185826"/>
                  </a:lnTo>
                  <a:lnTo>
                    <a:pt x="355180" y="185826"/>
                  </a:lnTo>
                  <a:lnTo>
                    <a:pt x="373964" y="167043"/>
                  </a:lnTo>
                  <a:lnTo>
                    <a:pt x="373964" y="161302"/>
                  </a:lnTo>
                  <a:close/>
                </a:path>
                <a:path w="539750" h="328929">
                  <a:moveTo>
                    <a:pt x="373964" y="18783"/>
                  </a:moveTo>
                  <a:lnTo>
                    <a:pt x="355180" y="0"/>
                  </a:lnTo>
                  <a:lnTo>
                    <a:pt x="349440" y="0"/>
                  </a:lnTo>
                  <a:lnTo>
                    <a:pt x="330657" y="18783"/>
                  </a:lnTo>
                  <a:lnTo>
                    <a:pt x="330657" y="21653"/>
                  </a:lnTo>
                  <a:lnTo>
                    <a:pt x="330657" y="24523"/>
                  </a:lnTo>
                  <a:lnTo>
                    <a:pt x="349440" y="43307"/>
                  </a:lnTo>
                  <a:lnTo>
                    <a:pt x="355180" y="43307"/>
                  </a:lnTo>
                  <a:lnTo>
                    <a:pt x="373964" y="24523"/>
                  </a:lnTo>
                  <a:lnTo>
                    <a:pt x="373964" y="18783"/>
                  </a:lnTo>
                  <a:close/>
                </a:path>
                <a:path w="539750" h="328929">
                  <a:moveTo>
                    <a:pt x="539292" y="303872"/>
                  </a:moveTo>
                  <a:lnTo>
                    <a:pt x="520509" y="285089"/>
                  </a:lnTo>
                  <a:lnTo>
                    <a:pt x="514769" y="285102"/>
                  </a:lnTo>
                  <a:lnTo>
                    <a:pt x="495985" y="303885"/>
                  </a:lnTo>
                  <a:lnTo>
                    <a:pt x="495985" y="306755"/>
                  </a:lnTo>
                  <a:lnTo>
                    <a:pt x="495985" y="309626"/>
                  </a:lnTo>
                  <a:lnTo>
                    <a:pt x="514756" y="328396"/>
                  </a:lnTo>
                  <a:lnTo>
                    <a:pt x="520509" y="328396"/>
                  </a:lnTo>
                  <a:lnTo>
                    <a:pt x="539292" y="309626"/>
                  </a:lnTo>
                  <a:lnTo>
                    <a:pt x="539292" y="303872"/>
                  </a:lnTo>
                  <a:close/>
                </a:path>
                <a:path w="539750" h="328929">
                  <a:moveTo>
                    <a:pt x="539292" y="161328"/>
                  </a:moveTo>
                  <a:lnTo>
                    <a:pt x="520509" y="142544"/>
                  </a:lnTo>
                  <a:lnTo>
                    <a:pt x="514769" y="142544"/>
                  </a:lnTo>
                  <a:lnTo>
                    <a:pt x="495985" y="161328"/>
                  </a:lnTo>
                  <a:lnTo>
                    <a:pt x="495985" y="164198"/>
                  </a:lnTo>
                  <a:lnTo>
                    <a:pt x="495985" y="167068"/>
                  </a:lnTo>
                  <a:lnTo>
                    <a:pt x="514756" y="185851"/>
                  </a:lnTo>
                  <a:lnTo>
                    <a:pt x="520509" y="185851"/>
                  </a:lnTo>
                  <a:lnTo>
                    <a:pt x="539292" y="167068"/>
                  </a:lnTo>
                  <a:lnTo>
                    <a:pt x="539292" y="161328"/>
                  </a:lnTo>
                  <a:close/>
                </a:path>
                <a:path w="539750" h="328929">
                  <a:moveTo>
                    <a:pt x="539292" y="18783"/>
                  </a:moveTo>
                  <a:lnTo>
                    <a:pt x="520509" y="0"/>
                  </a:lnTo>
                  <a:lnTo>
                    <a:pt x="514769" y="0"/>
                  </a:lnTo>
                  <a:lnTo>
                    <a:pt x="495985" y="18783"/>
                  </a:lnTo>
                  <a:lnTo>
                    <a:pt x="495985" y="21653"/>
                  </a:lnTo>
                  <a:lnTo>
                    <a:pt x="495985" y="24523"/>
                  </a:lnTo>
                  <a:lnTo>
                    <a:pt x="514756" y="43307"/>
                  </a:lnTo>
                  <a:lnTo>
                    <a:pt x="520509" y="43307"/>
                  </a:lnTo>
                  <a:lnTo>
                    <a:pt x="539292" y="24523"/>
                  </a:lnTo>
                  <a:lnTo>
                    <a:pt x="539292" y="1878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4134124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4610374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5086624"/>
            <a:ext cx="123825" cy="123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5562874"/>
            <a:ext cx="123825" cy="123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6039124"/>
            <a:ext cx="123825" cy="1238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6515373"/>
            <a:ext cx="123825" cy="1238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6991624"/>
            <a:ext cx="123825" cy="1238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7467873"/>
            <a:ext cx="123825" cy="1238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475" y="7944123"/>
            <a:ext cx="123825" cy="1238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265361" y="3894709"/>
            <a:ext cx="4570095" cy="4822154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Inventory:</a:t>
            </a:r>
            <a:r>
              <a:rPr sz="2700" spc="-1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20,500</a:t>
            </a:r>
            <a:endParaRPr sz="2700" dirty="0">
              <a:latin typeface="Lucida Sans Unicode"/>
              <a:cs typeface="Lucida Sans Unicode"/>
            </a:endParaRPr>
          </a:p>
          <a:p>
            <a:pPr marL="195580" marR="684530">
              <a:lnSpc>
                <a:spcPct val="115700"/>
              </a:lnSpc>
            </a:pPr>
            <a:r>
              <a:rPr sz="27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App</a:t>
            </a:r>
            <a:r>
              <a:rPr sz="27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A0909"/>
                </a:solidFill>
                <a:latin typeface="Lucida Sans Unicode"/>
                <a:cs typeface="Lucida Sans Unicode"/>
              </a:rPr>
              <a:t>&amp;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platform: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7,000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Marketing:</a:t>
            </a:r>
            <a:r>
              <a:rPr sz="2700" spc="-1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3,000</a:t>
            </a:r>
            <a:endParaRPr sz="2700" dirty="0">
              <a:latin typeface="Lucida Sans Unicode"/>
              <a:cs typeface="Lucida Sans Unicode"/>
            </a:endParaRPr>
          </a:p>
          <a:p>
            <a:pPr marL="195580" marR="5080">
              <a:lnSpc>
                <a:spcPct val="115700"/>
              </a:lnSpc>
            </a:pP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Delivery</a:t>
            </a:r>
            <a:r>
              <a:rPr sz="27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setup:</a:t>
            </a:r>
            <a:r>
              <a:rPr sz="27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4,000 </a:t>
            </a:r>
            <a:r>
              <a:rPr sz="27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Utilities</a:t>
            </a:r>
            <a:r>
              <a:rPr sz="2700" spc="-1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0A0909"/>
                </a:solidFill>
                <a:latin typeface="Lucida Sans Unicode"/>
                <a:cs typeface="Lucida Sans Unicode"/>
              </a:rPr>
              <a:t>&amp;</a:t>
            </a:r>
            <a:r>
              <a:rPr sz="2700" spc="-1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hosting:</a:t>
            </a:r>
            <a:r>
              <a:rPr sz="2700" spc="-1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300" dirty="0">
                <a:solidFill>
                  <a:srgbClr val="0A0909"/>
                </a:solidFill>
                <a:latin typeface="Lucida Sans Unicode"/>
                <a:cs typeface="Lucida Sans Unicode"/>
              </a:rPr>
              <a:t>1,620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Advisor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onboarding: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75" dirty="0">
                <a:solidFill>
                  <a:srgbClr val="0A0909"/>
                </a:solidFill>
                <a:latin typeface="Lucida Sans Unicode"/>
                <a:cs typeface="Lucida Sans Unicode"/>
              </a:rPr>
              <a:t>1,000</a:t>
            </a:r>
            <a:endParaRPr sz="2700" dirty="0">
              <a:latin typeface="Lucida Sans Unicode"/>
              <a:cs typeface="Lucida Sans Unicode"/>
            </a:endParaRPr>
          </a:p>
          <a:p>
            <a:pPr marL="104139">
              <a:lnSpc>
                <a:spcPct val="100000"/>
              </a:lnSpc>
              <a:spcBef>
                <a:spcPts val="509"/>
              </a:spcBef>
            </a:pPr>
            <a:r>
              <a:rPr sz="27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Emergency</a:t>
            </a:r>
            <a:r>
              <a:rPr sz="27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reserve:</a:t>
            </a:r>
            <a:r>
              <a:rPr sz="2700" spc="-5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5,000</a:t>
            </a:r>
            <a:endParaRPr sz="2700" dirty="0">
              <a:latin typeface="Lucida Sans Unicode"/>
              <a:cs typeface="Lucida Sans Unicode"/>
            </a:endParaRPr>
          </a:p>
          <a:p>
            <a:pPr marL="104139">
              <a:lnSpc>
                <a:spcPct val="100000"/>
              </a:lnSpc>
              <a:spcBef>
                <a:spcPts val="509"/>
              </a:spcBef>
            </a:pP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Contingency: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7,380</a:t>
            </a:r>
            <a:endParaRPr sz="27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Total:</a:t>
            </a: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50,000</a:t>
            </a: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2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x-none" sz="2700" spc="-2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Flexible budget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411078" y="1753054"/>
            <a:ext cx="4947285" cy="146558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25"/>
              </a:spcBef>
            </a:pPr>
            <a:r>
              <a:rPr sz="4950" spc="335" dirty="0">
                <a:solidFill>
                  <a:srgbClr val="0A0909"/>
                </a:solidFill>
              </a:rPr>
              <a:t>Startup</a:t>
            </a:r>
            <a:r>
              <a:rPr sz="4950" spc="-260" dirty="0">
                <a:solidFill>
                  <a:srgbClr val="0A0909"/>
                </a:solidFill>
              </a:rPr>
              <a:t> </a:t>
            </a:r>
            <a:r>
              <a:rPr sz="4950" spc="105" dirty="0">
                <a:solidFill>
                  <a:srgbClr val="0A0909"/>
                </a:solidFill>
              </a:rPr>
              <a:t>Budget </a:t>
            </a:r>
            <a:r>
              <a:rPr sz="4950" spc="395" dirty="0">
                <a:solidFill>
                  <a:srgbClr val="0A0909"/>
                </a:solidFill>
              </a:rPr>
              <a:t>(50,000</a:t>
            </a:r>
            <a:r>
              <a:rPr sz="4950" spc="-280" dirty="0">
                <a:solidFill>
                  <a:srgbClr val="0A0909"/>
                </a:solidFill>
              </a:rPr>
              <a:t> </a:t>
            </a:r>
            <a:r>
              <a:rPr sz="4950" spc="-20" dirty="0">
                <a:solidFill>
                  <a:srgbClr val="0A0909"/>
                </a:solidFill>
              </a:rPr>
              <a:t>USD)</a:t>
            </a:r>
            <a:endParaRPr sz="495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49" y="1244"/>
            <a:ext cx="8668752" cy="5322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48" y="5337199"/>
            <a:ext cx="8668752" cy="42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619" y="804459"/>
            <a:ext cx="3032760" cy="14497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740"/>
              </a:spcBef>
            </a:pPr>
            <a:r>
              <a:rPr sz="4900" b="1" spc="-245" dirty="0">
                <a:solidFill>
                  <a:srgbClr val="0A0909"/>
                </a:solidFill>
                <a:latin typeface="Arial"/>
                <a:cs typeface="Arial"/>
              </a:rPr>
              <a:t>Y</a:t>
            </a:r>
            <a:r>
              <a:rPr sz="4900" b="1" spc="285" dirty="0">
                <a:solidFill>
                  <a:srgbClr val="0A0909"/>
                </a:solidFill>
                <a:latin typeface="Arial"/>
                <a:cs typeface="Arial"/>
              </a:rPr>
              <a:t>ea</a:t>
            </a:r>
            <a:r>
              <a:rPr sz="4900" b="1" spc="290" dirty="0">
                <a:solidFill>
                  <a:srgbClr val="0A0909"/>
                </a:solidFill>
                <a:latin typeface="Arial"/>
                <a:cs typeface="Arial"/>
              </a:rPr>
              <a:t>r</a:t>
            </a:r>
            <a:r>
              <a:rPr sz="4900" b="1" spc="-275" dirty="0">
                <a:solidFill>
                  <a:srgbClr val="0A0909"/>
                </a:solidFill>
                <a:latin typeface="Arial"/>
                <a:cs typeface="Arial"/>
              </a:rPr>
              <a:t> </a:t>
            </a:r>
            <a:r>
              <a:rPr sz="4900" b="1" spc="-50" dirty="0">
                <a:solidFill>
                  <a:srgbClr val="0A0909"/>
                </a:solidFill>
                <a:latin typeface="Arial"/>
                <a:cs typeface="Arial"/>
              </a:rPr>
              <a:t>1 </a:t>
            </a:r>
            <a:r>
              <a:rPr sz="4900" b="1" spc="-40" dirty="0">
                <a:solidFill>
                  <a:srgbClr val="0A0909"/>
                </a:solidFill>
                <a:latin typeface="Arial"/>
                <a:cs typeface="Arial"/>
              </a:rPr>
              <a:t>Financials</a:t>
            </a:r>
            <a:endParaRPr sz="4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6800" y="647700"/>
            <a:ext cx="2962275" cy="66693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2672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sz="210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Sales Revenue: 36600</a:t>
            </a:r>
          </a:p>
          <a:p>
            <a:pPr marL="42672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x-none" sz="2100" spc="-2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Delivery Profit: 1140</a:t>
            </a:r>
            <a:endParaRPr sz="2100" dirty="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r>
              <a:rPr sz="21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Expenses: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20" dirty="0">
                <a:solidFill>
                  <a:srgbClr val="0A0909"/>
                </a:solidFill>
                <a:latin typeface="Lucida Sans Unicode"/>
                <a:cs typeface="Lucida Sans Unicode"/>
              </a:rPr>
              <a:t>32,487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Net</a:t>
            </a:r>
            <a:r>
              <a:rPr sz="21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Profit: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6,933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 </a:t>
            </a:r>
            <a:r>
              <a:rPr sz="2100" spc="-225" dirty="0">
                <a:solidFill>
                  <a:srgbClr val="0A0909"/>
                </a:solidFill>
                <a:latin typeface="Lucida Sans Unicode"/>
                <a:cs typeface="Lucida Sans Unicode"/>
              </a:rPr>
              <a:t>(17.1%</a:t>
            </a:r>
            <a:r>
              <a:rPr sz="21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margin</a:t>
            </a:r>
            <a:r>
              <a:rPr sz="2100" spc="8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)</a:t>
            </a:r>
          </a:p>
          <a:p>
            <a:pPr marL="355600" marR="5080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r>
              <a:rPr lang="en-DE" sz="210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Total </a:t>
            </a:r>
            <a:r>
              <a:rPr lang="en-US" sz="210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Revenue:</a:t>
            </a:r>
            <a:r>
              <a:rPr lang="en-US" sz="2100" spc="4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8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40,420</a:t>
            </a:r>
            <a:r>
              <a:rPr lang="en-US" sz="2100" spc="4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lang="en-US" sz="2100" spc="-2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endParaRPr sz="2100" dirty="0">
              <a:latin typeface="Lucida Sans Unicode"/>
              <a:cs typeface="Lucida Sans Unicode"/>
            </a:endParaRPr>
          </a:p>
          <a:p>
            <a:pPr marL="497840" marR="63500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Break-even:</a:t>
            </a:r>
            <a:r>
              <a:rPr sz="21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Month</a:t>
            </a:r>
            <a:r>
              <a:rPr sz="21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2 Full</a:t>
            </a:r>
            <a:r>
              <a:rPr sz="210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capital</a:t>
            </a:r>
            <a:r>
              <a:rPr sz="210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recovery:</a:t>
            </a:r>
            <a:endParaRPr sz="2100" dirty="0">
              <a:latin typeface="Lucida Sans Unicode"/>
              <a:cs typeface="Lucida Sans Unicode"/>
            </a:endParaRPr>
          </a:p>
          <a:p>
            <a:pPr marL="355600" marR="186055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r>
              <a:rPr sz="2100" spc="-235" dirty="0">
                <a:solidFill>
                  <a:srgbClr val="0A0909"/>
                </a:solidFill>
                <a:latin typeface="Lucida Sans Unicode"/>
                <a:cs typeface="Lucida Sans Unicode"/>
              </a:rPr>
              <a:t>14.8</a:t>
            </a:r>
            <a:r>
              <a:rPr sz="21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months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Analytics-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driven </a:t>
            </a:r>
            <a:r>
              <a:rPr sz="21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revenue</a:t>
            </a:r>
            <a:r>
              <a:rPr sz="2100" spc="-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boost:</a:t>
            </a:r>
            <a:r>
              <a:rPr sz="21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2,680 </a:t>
            </a:r>
            <a:r>
              <a:rPr sz="2100" spc="-25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</a:p>
          <a:p>
            <a:pPr marL="355600" marR="186055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endParaRPr sz="21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8200" y="7048500"/>
            <a:ext cx="3910965" cy="2984663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sz="21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5,700</a:t>
            </a:r>
            <a:r>
              <a:rPr sz="21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orders/year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x-none" sz="2100" spc="-1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4275 shipping paying orders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x-none" sz="2100" spc="-1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1425 free shipping orders</a:t>
            </a:r>
            <a:endParaRPr sz="2100" dirty="0">
              <a:latin typeface="Lucida Sans Unicode"/>
              <a:cs typeface="Lucida Sans Unicode"/>
            </a:endParaRPr>
          </a:p>
          <a:p>
            <a:pPr marL="426720" indent="-342900">
              <a:lnSpc>
                <a:spcPct val="10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sz="21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Paid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delivery: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40" dirty="0">
                <a:solidFill>
                  <a:srgbClr val="0A0909"/>
                </a:solidFill>
                <a:latin typeface="Lucida Sans Unicode"/>
                <a:cs typeface="Lucida Sans Unicode"/>
              </a:rPr>
              <a:t>+1,710</a:t>
            </a:r>
            <a:r>
              <a:rPr sz="21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</a:t>
            </a:r>
            <a:endParaRPr sz="2100" dirty="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6100"/>
              </a:lnSpc>
              <a:buFont typeface="Arial" panose="020B0604020202020204" pitchFamily="34" charset="0"/>
              <a:buChar char="•"/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Free shipping</a:t>
            </a:r>
            <a:r>
              <a:rPr sz="2100" spc="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cost:</a:t>
            </a:r>
            <a:r>
              <a:rPr sz="2100" spc="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–570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USD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Net</a:t>
            </a:r>
            <a:r>
              <a:rPr sz="2100" spc="-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delivery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profit:</a:t>
            </a:r>
            <a:r>
              <a:rPr sz="2100" spc="-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45" dirty="0">
                <a:solidFill>
                  <a:srgbClr val="0A0909"/>
                </a:solidFill>
                <a:latin typeface="Lucida Sans Unicode"/>
                <a:cs typeface="Lucida Sans Unicode"/>
              </a:rPr>
              <a:t>1,140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USD/year</a:t>
            </a:r>
            <a:endParaRPr sz="210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400" y="5905500"/>
            <a:ext cx="3314065" cy="146558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25"/>
              </a:spcBef>
            </a:pPr>
            <a:r>
              <a:rPr sz="4950" b="1" spc="85" dirty="0">
                <a:solidFill>
                  <a:srgbClr val="0A0909"/>
                </a:solidFill>
                <a:latin typeface="Arial"/>
                <a:cs typeface="Arial"/>
              </a:rPr>
              <a:t>Delivery </a:t>
            </a:r>
            <a:r>
              <a:rPr sz="4950" b="1" spc="-70" dirty="0">
                <a:solidFill>
                  <a:srgbClr val="0A0909"/>
                </a:solidFill>
                <a:latin typeface="Arial"/>
                <a:cs typeface="Arial"/>
              </a:rPr>
              <a:t>Economics</a:t>
            </a:r>
            <a:endParaRPr sz="49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80779"/>
            <a:ext cx="9144000" cy="6606540"/>
            <a:chOff x="0" y="3680779"/>
            <a:chExt cx="9144000" cy="6606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72315"/>
              <a:ext cx="4541535" cy="35146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957" y="3680779"/>
              <a:ext cx="7787041" cy="459521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488" y="4173042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488" y="5030292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488" y="5887542"/>
            <a:ext cx="104775" cy="104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488" y="6316167"/>
            <a:ext cx="104775" cy="1047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39488" y="6744792"/>
            <a:ext cx="104775" cy="1047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9488" y="7602042"/>
            <a:ext cx="104775" cy="10477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904352" y="3955440"/>
            <a:ext cx="7697848" cy="47647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24865">
              <a:lnSpc>
                <a:spcPct val="117200"/>
              </a:lnSpc>
              <a:spcBef>
                <a:spcPts val="90"/>
              </a:spcBef>
            </a:pPr>
            <a:r>
              <a:rPr sz="2400" spc="-70" dirty="0" smtClean="0">
                <a:latin typeface="Lucida Sans Unicode"/>
                <a:cs typeface="Lucida Sans Unicode"/>
              </a:rPr>
              <a:t>Risk</a:t>
            </a:r>
            <a:r>
              <a:rPr sz="2400" spc="-80" dirty="0" smtClean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analysis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includes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threats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from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ISIS-</a:t>
            </a:r>
            <a:r>
              <a:rPr sz="2400" spc="-50" dirty="0">
                <a:latin typeface="Lucida Sans Unicode"/>
                <a:cs typeface="Lucida Sans Unicode"/>
              </a:rPr>
              <a:t>K, </a:t>
            </a:r>
            <a:r>
              <a:rPr sz="2400" spc="100" dirty="0">
                <a:latin typeface="Lucida Sans Unicode"/>
                <a:cs typeface="Lucida Sans Unicode"/>
              </a:rPr>
              <a:t>Sharia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restrictions,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60" dirty="0">
                <a:latin typeface="Lucida Sans Unicode"/>
                <a:cs typeface="Lucida Sans Unicode"/>
              </a:rPr>
              <a:t>and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Taliban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control; </a:t>
            </a:r>
            <a:r>
              <a:rPr sz="2400" dirty="0">
                <a:latin typeface="Lucida Sans Unicode"/>
                <a:cs typeface="Lucida Sans Unicode"/>
              </a:rPr>
              <a:t>border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closures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that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delay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imports;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endParaRPr sz="24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7200"/>
              </a:lnSpc>
            </a:pPr>
            <a:r>
              <a:rPr sz="2400" dirty="0">
                <a:latin typeface="Lucida Sans Unicode"/>
                <a:cs typeface="Lucida Sans Unicode"/>
              </a:rPr>
              <a:t>internet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outages.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endParaRPr sz="2400" spc="10" dirty="0" smtClean="0">
              <a:latin typeface="Lucida Sans Unicode"/>
              <a:cs typeface="Lucida Sans Unicode"/>
            </a:endParaRPr>
          </a:p>
          <a:p>
            <a:pPr marL="12700" marR="5080">
              <a:lnSpc>
                <a:spcPct val="117200"/>
              </a:lnSpc>
            </a:pPr>
            <a:r>
              <a:rPr sz="2400" dirty="0" smtClean="0">
                <a:latin typeface="Lucida Sans Unicode"/>
                <a:cs typeface="Lucida Sans Unicode"/>
              </a:rPr>
              <a:t>Mitigation</a:t>
            </a:r>
            <a:r>
              <a:rPr sz="2400" spc="5" dirty="0" smtClean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strategies</a:t>
            </a:r>
            <a:r>
              <a:rPr sz="2400" spc="1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include: </a:t>
            </a:r>
            <a:endParaRPr sz="2400" spc="-10" dirty="0" smtClean="0">
              <a:latin typeface="Lucida Sans Unicode"/>
              <a:cs typeface="Lucida Sans Unicode"/>
            </a:endParaRPr>
          </a:p>
          <a:p>
            <a:pPr marL="12700" marR="5080">
              <a:lnSpc>
                <a:spcPct val="117200"/>
              </a:lnSpc>
            </a:pPr>
            <a:r>
              <a:rPr sz="2400" dirty="0" smtClean="0">
                <a:latin typeface="Lucida Sans Unicode"/>
                <a:cs typeface="Lucida Sans Unicode"/>
              </a:rPr>
              <a:t>COD</a:t>
            </a:r>
            <a:r>
              <a:rPr sz="2400" spc="-50" dirty="0" smtClean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orders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160" dirty="0">
                <a:latin typeface="Lucida Sans Unicode"/>
                <a:cs typeface="Lucida Sans Unicode"/>
              </a:rPr>
              <a:t>and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minimal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reliance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on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banks; </a:t>
            </a:r>
            <a:r>
              <a:rPr sz="2400" spc="80" dirty="0">
                <a:latin typeface="Lucida Sans Unicode"/>
                <a:cs typeface="Lucida Sans Unicode"/>
              </a:rPr>
              <a:t>local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SME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reserves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sustain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operations</a:t>
            </a:r>
            <a:r>
              <a:rPr sz="2400" spc="-10" dirty="0" smtClean="0">
                <a:latin typeface="Lucida Sans Unicode"/>
                <a:cs typeface="Lucida Sans Unicode"/>
              </a:rPr>
              <a:t>; 25% Buffer </a:t>
            </a:r>
            <a:r>
              <a:rPr sz="2400" spc="110" dirty="0">
                <a:latin typeface="Lucida Sans Unicode"/>
                <a:cs typeface="Lucida Sans Unicode"/>
              </a:rPr>
              <a:t>backup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communication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via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SMS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 </a:t>
            </a:r>
            <a:r>
              <a:rPr sz="2400" spc="85" dirty="0">
                <a:latin typeface="Lucida Sans Unicode"/>
                <a:cs typeface="Lucida Sans Unicode"/>
              </a:rPr>
              <a:t>WhatsApp;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endParaRPr sz="2400" dirty="0">
              <a:latin typeface="Lucida Sans Unicode"/>
              <a:cs typeface="Lucida Sans Unicode"/>
            </a:endParaRPr>
          </a:p>
          <a:p>
            <a:pPr marL="12700" marR="762000" indent="82550">
              <a:lnSpc>
                <a:spcPct val="117200"/>
              </a:lnSpc>
            </a:pPr>
            <a:r>
              <a:rPr sz="2400" spc="185" dirty="0">
                <a:latin typeface="Lucida Sans Unicode"/>
                <a:cs typeface="Lucida Sans Unicode"/>
              </a:rPr>
              <a:t>an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emergency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 smtClean="0">
                <a:latin typeface="Lucida Sans Unicode"/>
                <a:cs typeface="Lucida Sans Unicode"/>
              </a:rPr>
              <a:t>reserve of 5k</a:t>
            </a:r>
            <a:r>
              <a:rPr sz="2400" spc="-95" dirty="0" smtClean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that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continues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for </a:t>
            </a:r>
            <a:r>
              <a:rPr sz="2400" spc="105" dirty="0">
                <a:latin typeface="Lucida Sans Unicode"/>
                <a:cs typeface="Lucida Sans Unicode"/>
              </a:rPr>
              <a:t>about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six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months.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584967" y="1134261"/>
            <a:ext cx="551942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Risk</a:t>
            </a:r>
            <a:r>
              <a:rPr spc="-385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612734" y="2799271"/>
            <a:ext cx="7075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6720" indent="-3429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lang="en-DE" sz="5400" dirty="0" smtClean="0">
                <a:solidFill>
                  <a:srgbClr val="0A0909"/>
                </a:solidFill>
                <a:latin typeface="Lucida Sans Unicode"/>
                <a:cs typeface="Lucida Sans Unicode"/>
              </a:rPr>
              <a:t>Political Risks</a:t>
            </a:r>
            <a:endParaRPr lang="en-US" sz="5400" spc="-25" dirty="0" smtClean="0">
              <a:solidFill>
                <a:srgbClr val="0A0909"/>
              </a:solidFill>
              <a:latin typeface="Lucida Sans Unicode"/>
              <a:cs typeface="Lucida Sans Unicode"/>
            </a:endParaRPr>
          </a:p>
        </p:txBody>
      </p:sp>
      <p:pic>
        <p:nvPicPr>
          <p:cNvPr id="23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73693" y="7962900"/>
            <a:ext cx="104775" cy="104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701" y="3821470"/>
            <a:ext cx="11274471" cy="6466028"/>
            <a:chOff x="-4449" y="3821470"/>
            <a:chExt cx="11274471" cy="646602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9" y="3821470"/>
              <a:ext cx="11274471" cy="38607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" y="7475718"/>
              <a:ext cx="2753360" cy="2811780"/>
            </a:xfrm>
            <a:custGeom>
              <a:avLst/>
              <a:gdLst/>
              <a:ahLst/>
              <a:cxnLst/>
              <a:rect l="l" t="t" r="r" b="b"/>
              <a:pathLst>
                <a:path w="2753360" h="2811779">
                  <a:moveTo>
                    <a:pt x="4249" y="405983"/>
                  </a:moveTo>
                  <a:lnTo>
                    <a:pt x="942" y="44617"/>
                  </a:lnTo>
                  <a:lnTo>
                    <a:pt x="17173" y="37814"/>
                  </a:lnTo>
                  <a:lnTo>
                    <a:pt x="63959" y="30423"/>
                  </a:lnTo>
                  <a:lnTo>
                    <a:pt x="116684" y="11765"/>
                  </a:lnTo>
                  <a:lnTo>
                    <a:pt x="179705" y="11417"/>
                  </a:lnTo>
                  <a:lnTo>
                    <a:pt x="217209" y="0"/>
                  </a:lnTo>
                  <a:lnTo>
                    <a:pt x="249876" y="327"/>
                  </a:lnTo>
                  <a:lnTo>
                    <a:pt x="387505" y="4658"/>
                  </a:lnTo>
                  <a:lnTo>
                    <a:pt x="531635" y="11808"/>
                  </a:lnTo>
                  <a:lnTo>
                    <a:pt x="578935" y="18484"/>
                  </a:lnTo>
                  <a:lnTo>
                    <a:pt x="621569" y="36979"/>
                  </a:lnTo>
                  <a:lnTo>
                    <a:pt x="669598" y="43971"/>
                  </a:lnTo>
                  <a:lnTo>
                    <a:pt x="938598" y="160665"/>
                  </a:lnTo>
                  <a:lnTo>
                    <a:pt x="1062226" y="255826"/>
                  </a:lnTo>
                  <a:lnTo>
                    <a:pt x="1096264" y="298279"/>
                  </a:lnTo>
                  <a:lnTo>
                    <a:pt x="1128978" y="340157"/>
                  </a:lnTo>
                  <a:lnTo>
                    <a:pt x="1160211" y="381394"/>
                  </a:lnTo>
                  <a:lnTo>
                    <a:pt x="1190462" y="422204"/>
                  </a:lnTo>
                  <a:lnTo>
                    <a:pt x="1213285" y="473635"/>
                  </a:lnTo>
                  <a:lnTo>
                    <a:pt x="1233589" y="523974"/>
                  </a:lnTo>
                  <a:lnTo>
                    <a:pt x="1251232" y="573158"/>
                  </a:lnTo>
                  <a:lnTo>
                    <a:pt x="1266071" y="621126"/>
                  </a:lnTo>
                  <a:lnTo>
                    <a:pt x="1272908" y="679466"/>
                  </a:lnTo>
                  <a:lnTo>
                    <a:pt x="650098" y="409286"/>
                  </a:lnTo>
                  <a:lnTo>
                    <a:pt x="556036" y="382325"/>
                  </a:lnTo>
                  <a:lnTo>
                    <a:pt x="358620" y="352059"/>
                  </a:lnTo>
                  <a:lnTo>
                    <a:pt x="253606" y="361877"/>
                  </a:lnTo>
                  <a:lnTo>
                    <a:pt x="202016" y="367184"/>
                  </a:lnTo>
                  <a:lnTo>
                    <a:pt x="151594" y="372997"/>
                  </a:lnTo>
                  <a:lnTo>
                    <a:pt x="97350" y="390996"/>
                  </a:lnTo>
                  <a:lnTo>
                    <a:pt x="49056" y="397733"/>
                  </a:lnTo>
                  <a:lnTo>
                    <a:pt x="4249" y="405983"/>
                  </a:lnTo>
                  <a:close/>
                </a:path>
                <a:path w="2753360" h="2811779">
                  <a:moveTo>
                    <a:pt x="1303" y="1969022"/>
                  </a:moveTo>
                  <a:lnTo>
                    <a:pt x="0" y="1788491"/>
                  </a:lnTo>
                  <a:lnTo>
                    <a:pt x="2709" y="1609701"/>
                  </a:lnTo>
                  <a:lnTo>
                    <a:pt x="41575" y="1598874"/>
                  </a:lnTo>
                  <a:lnTo>
                    <a:pt x="92134" y="1593120"/>
                  </a:lnTo>
                  <a:lnTo>
                    <a:pt x="141377" y="1586795"/>
                  </a:lnTo>
                  <a:lnTo>
                    <a:pt x="194305" y="1568224"/>
                  </a:lnTo>
                  <a:lnTo>
                    <a:pt x="245810" y="1549038"/>
                  </a:lnTo>
                  <a:lnTo>
                    <a:pt x="295842" y="1529211"/>
                  </a:lnTo>
                  <a:lnTo>
                    <a:pt x="344347" y="1508722"/>
                  </a:lnTo>
                  <a:lnTo>
                    <a:pt x="391273" y="1487549"/>
                  </a:lnTo>
                  <a:lnTo>
                    <a:pt x="436567" y="1465667"/>
                  </a:lnTo>
                  <a:lnTo>
                    <a:pt x="485046" y="1431323"/>
                  </a:lnTo>
                  <a:lnTo>
                    <a:pt x="526556" y="1407800"/>
                  </a:lnTo>
                  <a:lnTo>
                    <a:pt x="566117" y="1383431"/>
                  </a:lnTo>
                  <a:lnTo>
                    <a:pt x="608750" y="1346552"/>
                  </a:lnTo>
                  <a:lnTo>
                    <a:pt x="649365" y="1308797"/>
                  </a:lnTo>
                  <a:lnTo>
                    <a:pt x="687929" y="1270152"/>
                  </a:lnTo>
                  <a:lnTo>
                    <a:pt x="719353" y="1242253"/>
                  </a:lnTo>
                  <a:lnTo>
                    <a:pt x="753710" y="1201784"/>
                  </a:lnTo>
                  <a:lnTo>
                    <a:pt x="785202" y="1160071"/>
                  </a:lnTo>
                  <a:lnTo>
                    <a:pt x="813792" y="1117099"/>
                  </a:lnTo>
                  <a:lnTo>
                    <a:pt x="839477" y="1072868"/>
                  </a:lnTo>
                  <a:lnTo>
                    <a:pt x="856915" y="1038902"/>
                  </a:lnTo>
                  <a:lnTo>
                    <a:pt x="881756" y="980461"/>
                  </a:lnTo>
                  <a:lnTo>
                    <a:pt x="894016" y="944248"/>
                  </a:lnTo>
                  <a:lnTo>
                    <a:pt x="908048" y="894961"/>
                  </a:lnTo>
                  <a:lnTo>
                    <a:pt x="919158" y="844407"/>
                  </a:lnTo>
                  <a:lnTo>
                    <a:pt x="921743" y="803998"/>
                  </a:lnTo>
                  <a:lnTo>
                    <a:pt x="924191" y="749686"/>
                  </a:lnTo>
                  <a:lnTo>
                    <a:pt x="916732" y="704920"/>
                  </a:lnTo>
                  <a:lnTo>
                    <a:pt x="904762" y="658196"/>
                  </a:lnTo>
                  <a:lnTo>
                    <a:pt x="883565" y="621314"/>
                  </a:lnTo>
                  <a:lnTo>
                    <a:pt x="858535" y="582769"/>
                  </a:lnTo>
                  <a:lnTo>
                    <a:pt x="835067" y="531058"/>
                  </a:lnTo>
                  <a:lnTo>
                    <a:pt x="804177" y="503814"/>
                  </a:lnTo>
                  <a:lnTo>
                    <a:pt x="770867" y="475520"/>
                  </a:lnTo>
                  <a:lnTo>
                    <a:pt x="735513" y="446340"/>
                  </a:lnTo>
                  <a:lnTo>
                    <a:pt x="1272908" y="679466"/>
                  </a:lnTo>
                  <a:lnTo>
                    <a:pt x="1280264" y="724187"/>
                  </a:lnTo>
                  <a:lnTo>
                    <a:pt x="1280016" y="779454"/>
                  </a:lnTo>
                  <a:lnTo>
                    <a:pt x="1277174" y="833595"/>
                  </a:lnTo>
                  <a:lnTo>
                    <a:pt x="1276750" y="874942"/>
                  </a:lnTo>
                  <a:lnTo>
                    <a:pt x="1268591" y="926776"/>
                  </a:lnTo>
                  <a:lnTo>
                    <a:pt x="1257709" y="977429"/>
                  </a:lnTo>
                  <a:lnTo>
                    <a:pt x="1244103" y="1026901"/>
                  </a:lnTo>
                  <a:lnTo>
                    <a:pt x="1228529" y="1075519"/>
                  </a:lnTo>
                  <a:lnTo>
                    <a:pt x="1215738" y="1111501"/>
                  </a:lnTo>
                  <a:lnTo>
                    <a:pt x="1185179" y="1181305"/>
                  </a:lnTo>
                  <a:lnTo>
                    <a:pt x="1174993" y="1204573"/>
                  </a:lnTo>
                  <a:lnTo>
                    <a:pt x="1151488" y="1249751"/>
                  </a:lnTo>
                  <a:lnTo>
                    <a:pt x="1125409" y="1293812"/>
                  </a:lnTo>
                  <a:lnTo>
                    <a:pt x="1096961" y="1336845"/>
                  </a:lnTo>
                  <a:lnTo>
                    <a:pt x="1061102" y="1390507"/>
                  </a:lnTo>
                  <a:lnTo>
                    <a:pt x="1027956" y="1431502"/>
                  </a:lnTo>
                  <a:lnTo>
                    <a:pt x="982784" y="1481123"/>
                  </a:lnTo>
                  <a:lnTo>
                    <a:pt x="967641" y="1502241"/>
                  </a:lnTo>
                  <a:lnTo>
                    <a:pt x="957160" y="1511538"/>
                  </a:lnTo>
                  <a:lnTo>
                    <a:pt x="946281" y="1520662"/>
                  </a:lnTo>
                  <a:lnTo>
                    <a:pt x="919832" y="1550719"/>
                  </a:lnTo>
                  <a:lnTo>
                    <a:pt x="909054" y="1559887"/>
                  </a:lnTo>
                  <a:lnTo>
                    <a:pt x="898034" y="1568950"/>
                  </a:lnTo>
                  <a:lnTo>
                    <a:pt x="874558" y="1586453"/>
                  </a:lnTo>
                  <a:lnTo>
                    <a:pt x="846178" y="1615672"/>
                  </a:lnTo>
                  <a:lnTo>
                    <a:pt x="822259" y="1632983"/>
                  </a:lnTo>
                  <a:lnTo>
                    <a:pt x="791949" y="1661364"/>
                  </a:lnTo>
                  <a:lnTo>
                    <a:pt x="752098" y="1685607"/>
                  </a:lnTo>
                  <a:lnTo>
                    <a:pt x="705676" y="1720844"/>
                  </a:lnTo>
                  <a:lnTo>
                    <a:pt x="662819" y="1743782"/>
                  </a:lnTo>
                  <a:lnTo>
                    <a:pt x="613443" y="1777737"/>
                  </a:lnTo>
                  <a:lnTo>
                    <a:pt x="567682" y="1799416"/>
                  </a:lnTo>
                  <a:lnTo>
                    <a:pt x="523403" y="1821738"/>
                  </a:lnTo>
                  <a:lnTo>
                    <a:pt x="478075" y="1843605"/>
                  </a:lnTo>
                  <a:lnTo>
                    <a:pt x="431724" y="1865028"/>
                  </a:lnTo>
                  <a:lnTo>
                    <a:pt x="384377" y="1886019"/>
                  </a:lnTo>
                  <a:lnTo>
                    <a:pt x="341112" y="1894938"/>
                  </a:lnTo>
                  <a:lnTo>
                    <a:pt x="291848" y="1915097"/>
                  </a:lnTo>
                  <a:lnTo>
                    <a:pt x="246717" y="1923206"/>
                  </a:lnTo>
                  <a:lnTo>
                    <a:pt x="200692" y="1930927"/>
                  </a:lnTo>
                  <a:lnTo>
                    <a:pt x="148744" y="1949922"/>
                  </a:lnTo>
                  <a:lnTo>
                    <a:pt x="101008" y="1956901"/>
                  </a:lnTo>
                  <a:lnTo>
                    <a:pt x="52454" y="1963525"/>
                  </a:lnTo>
                  <a:lnTo>
                    <a:pt x="1303" y="1969022"/>
                  </a:lnTo>
                  <a:close/>
                </a:path>
                <a:path w="2753360" h="2811779">
                  <a:moveTo>
                    <a:pt x="461560" y="2722425"/>
                  </a:moveTo>
                  <a:lnTo>
                    <a:pt x="512230" y="2495223"/>
                  </a:lnTo>
                  <a:lnTo>
                    <a:pt x="533078" y="2448893"/>
                  </a:lnTo>
                  <a:lnTo>
                    <a:pt x="554833" y="2402957"/>
                  </a:lnTo>
                  <a:lnTo>
                    <a:pt x="578094" y="2357673"/>
                  </a:lnTo>
                  <a:lnTo>
                    <a:pt x="597547" y="2324582"/>
                  </a:lnTo>
                  <a:lnTo>
                    <a:pt x="623323" y="2280389"/>
                  </a:lnTo>
                  <a:lnTo>
                    <a:pt x="650364" y="2236746"/>
                  </a:lnTo>
                  <a:lnTo>
                    <a:pt x="678665" y="2193649"/>
                  </a:lnTo>
                  <a:lnTo>
                    <a:pt x="703168" y="2162748"/>
                  </a:lnTo>
                  <a:lnTo>
                    <a:pt x="766032" y="2079271"/>
                  </a:lnTo>
                  <a:lnTo>
                    <a:pt x="829115" y="2009732"/>
                  </a:lnTo>
                  <a:lnTo>
                    <a:pt x="870955" y="1958665"/>
                  </a:lnTo>
                  <a:lnTo>
                    <a:pt x="904605" y="1931732"/>
                  </a:lnTo>
                  <a:lnTo>
                    <a:pt x="950254" y="1882317"/>
                  </a:lnTo>
                  <a:lnTo>
                    <a:pt x="1020101" y="1829556"/>
                  </a:lnTo>
                  <a:lnTo>
                    <a:pt x="1054010" y="1802736"/>
                  </a:lnTo>
                  <a:lnTo>
                    <a:pt x="1084298" y="1788188"/>
                  </a:lnTo>
                  <a:lnTo>
                    <a:pt x="1115987" y="1774247"/>
                  </a:lnTo>
                  <a:lnTo>
                    <a:pt x="1156039" y="1750092"/>
                  </a:lnTo>
                  <a:lnTo>
                    <a:pt x="1192986" y="1738432"/>
                  </a:lnTo>
                  <a:lnTo>
                    <a:pt x="1231767" y="1727569"/>
                  </a:lnTo>
                  <a:lnTo>
                    <a:pt x="1277322" y="1705801"/>
                  </a:lnTo>
                  <a:lnTo>
                    <a:pt x="1315168" y="1708375"/>
                  </a:lnTo>
                  <a:lnTo>
                    <a:pt x="1359523" y="1699929"/>
                  </a:lnTo>
                  <a:lnTo>
                    <a:pt x="1405201" y="1692058"/>
                  </a:lnTo>
                  <a:lnTo>
                    <a:pt x="1447018" y="1696355"/>
                  </a:lnTo>
                  <a:lnTo>
                    <a:pt x="1533790" y="1720154"/>
                  </a:lnTo>
                  <a:lnTo>
                    <a:pt x="1580741" y="1726678"/>
                  </a:lnTo>
                  <a:lnTo>
                    <a:pt x="1668257" y="1764643"/>
                  </a:lnTo>
                  <a:lnTo>
                    <a:pt x="1745976" y="1826045"/>
                  </a:lnTo>
                  <a:lnTo>
                    <a:pt x="1782618" y="1855784"/>
                  </a:lnTo>
                  <a:lnTo>
                    <a:pt x="1802752" y="1892205"/>
                  </a:lnTo>
                  <a:lnTo>
                    <a:pt x="1826795" y="1916479"/>
                  </a:lnTo>
                  <a:lnTo>
                    <a:pt x="1831233" y="1932248"/>
                  </a:lnTo>
                  <a:lnTo>
                    <a:pt x="1835086" y="1947763"/>
                  </a:lnTo>
                  <a:lnTo>
                    <a:pt x="1844156" y="1951697"/>
                  </a:lnTo>
                  <a:lnTo>
                    <a:pt x="1847824" y="1967132"/>
                  </a:lnTo>
                  <a:lnTo>
                    <a:pt x="1851128" y="1982409"/>
                  </a:lnTo>
                  <a:lnTo>
                    <a:pt x="1859101" y="1985867"/>
                  </a:lnTo>
                  <a:lnTo>
                    <a:pt x="1862243" y="2001074"/>
                  </a:lnTo>
                  <a:lnTo>
                    <a:pt x="1865124" y="2016167"/>
                  </a:lnTo>
                  <a:lnTo>
                    <a:pt x="1872796" y="2019495"/>
                  </a:lnTo>
                  <a:lnTo>
                    <a:pt x="1875144" y="2034358"/>
                  </a:lnTo>
                  <a:lnTo>
                    <a:pt x="1878257" y="2063395"/>
                  </a:lnTo>
                  <a:lnTo>
                    <a:pt x="1885470" y="2080368"/>
                  </a:lnTo>
                  <a:lnTo>
                    <a:pt x="1886652" y="2108568"/>
                  </a:lnTo>
                  <a:lnTo>
                    <a:pt x="1886836" y="2136334"/>
                  </a:lnTo>
                  <a:lnTo>
                    <a:pt x="1891710" y="2138448"/>
                  </a:lnTo>
                  <a:lnTo>
                    <a:pt x="1891279" y="2152105"/>
                  </a:lnTo>
                  <a:lnTo>
                    <a:pt x="1890603" y="2165655"/>
                  </a:lnTo>
                  <a:lnTo>
                    <a:pt x="1889684" y="2179100"/>
                  </a:lnTo>
                  <a:lnTo>
                    <a:pt x="1887761" y="2219796"/>
                  </a:lnTo>
                  <a:lnTo>
                    <a:pt x="1882975" y="2245408"/>
                  </a:lnTo>
                  <a:lnTo>
                    <a:pt x="1438757" y="2052703"/>
                  </a:lnTo>
                  <a:lnTo>
                    <a:pt x="1408248" y="2053311"/>
                  </a:lnTo>
                  <a:lnTo>
                    <a:pt x="1379295" y="2054595"/>
                  </a:lnTo>
                  <a:lnTo>
                    <a:pt x="1359984" y="2060061"/>
                  </a:lnTo>
                  <a:lnTo>
                    <a:pt x="1346384" y="2054161"/>
                  </a:lnTo>
                  <a:lnTo>
                    <a:pt x="1328442" y="2060221"/>
                  </a:lnTo>
                  <a:lnTo>
                    <a:pt x="1306213" y="2078265"/>
                  </a:lnTo>
                  <a:lnTo>
                    <a:pt x="1293339" y="2072680"/>
                  </a:lnTo>
                  <a:lnTo>
                    <a:pt x="1271205" y="2090766"/>
                  </a:lnTo>
                  <a:lnTo>
                    <a:pt x="1255002" y="2097580"/>
                  </a:lnTo>
                  <a:lnTo>
                    <a:pt x="1234648" y="2116438"/>
                  </a:lnTo>
                  <a:lnTo>
                    <a:pt x="1197487" y="2141847"/>
                  </a:lnTo>
                  <a:lnTo>
                    <a:pt x="1157824" y="2180015"/>
                  </a:lnTo>
                  <a:lnTo>
                    <a:pt x="1125816" y="2207660"/>
                  </a:lnTo>
                  <a:lnTo>
                    <a:pt x="1091405" y="2248107"/>
                  </a:lnTo>
                  <a:lnTo>
                    <a:pt x="1056432" y="2288309"/>
                  </a:lnTo>
                  <a:lnTo>
                    <a:pt x="1022914" y="2329143"/>
                  </a:lnTo>
                  <a:lnTo>
                    <a:pt x="990866" y="2370615"/>
                  </a:lnTo>
                  <a:lnTo>
                    <a:pt x="955247" y="2424380"/>
                  </a:lnTo>
                  <a:lnTo>
                    <a:pt x="926808" y="2467417"/>
                  </a:lnTo>
                  <a:lnTo>
                    <a:pt x="900524" y="2511389"/>
                  </a:lnTo>
                  <a:lnTo>
                    <a:pt x="876578" y="2556375"/>
                  </a:lnTo>
                  <a:lnTo>
                    <a:pt x="855150" y="2602454"/>
                  </a:lnTo>
                  <a:lnTo>
                    <a:pt x="823584" y="2713352"/>
                  </a:lnTo>
                  <a:lnTo>
                    <a:pt x="461560" y="2722425"/>
                  </a:lnTo>
                  <a:close/>
                </a:path>
                <a:path w="2753360" h="2811779">
                  <a:moveTo>
                    <a:pt x="448425" y="2799789"/>
                  </a:moveTo>
                  <a:lnTo>
                    <a:pt x="444905" y="2784418"/>
                  </a:lnTo>
                  <a:lnTo>
                    <a:pt x="461560" y="2722425"/>
                  </a:lnTo>
                  <a:lnTo>
                    <a:pt x="823584" y="2713352"/>
                  </a:lnTo>
                  <a:lnTo>
                    <a:pt x="824119" y="2713584"/>
                  </a:lnTo>
                  <a:lnTo>
                    <a:pt x="874821" y="2694048"/>
                  </a:lnTo>
                  <a:lnTo>
                    <a:pt x="919451" y="2685722"/>
                  </a:lnTo>
                  <a:lnTo>
                    <a:pt x="968086" y="2665290"/>
                  </a:lnTo>
                  <a:lnTo>
                    <a:pt x="1010587" y="2656040"/>
                  </a:lnTo>
                  <a:lnTo>
                    <a:pt x="1057033" y="2634658"/>
                  </a:lnTo>
                  <a:lnTo>
                    <a:pt x="1102338" y="2612781"/>
                  </a:lnTo>
                  <a:lnTo>
                    <a:pt x="1141419" y="2602048"/>
                  </a:lnTo>
                  <a:lnTo>
                    <a:pt x="1184353" y="2579142"/>
                  </a:lnTo>
                  <a:lnTo>
                    <a:pt x="1226056" y="2555703"/>
                  </a:lnTo>
                  <a:lnTo>
                    <a:pt x="1249915" y="2538366"/>
                  </a:lnTo>
                  <a:lnTo>
                    <a:pt x="1273289" y="2520819"/>
                  </a:lnTo>
                  <a:lnTo>
                    <a:pt x="1314301" y="2497079"/>
                  </a:lnTo>
                  <a:lnTo>
                    <a:pt x="1326219" y="2488406"/>
                  </a:lnTo>
                  <a:lnTo>
                    <a:pt x="1336335" y="2478951"/>
                  </a:lnTo>
                  <a:lnTo>
                    <a:pt x="1351174" y="2471544"/>
                  </a:lnTo>
                  <a:lnTo>
                    <a:pt x="1360811" y="2461881"/>
                  </a:lnTo>
                  <a:lnTo>
                    <a:pt x="1379610" y="2442350"/>
                  </a:lnTo>
                  <a:lnTo>
                    <a:pt x="1389110" y="2432628"/>
                  </a:lnTo>
                  <a:lnTo>
                    <a:pt x="1418596" y="2403888"/>
                  </a:lnTo>
                  <a:lnTo>
                    <a:pt x="1444864" y="2373753"/>
                  </a:lnTo>
                  <a:lnTo>
                    <a:pt x="1472928" y="2330553"/>
                  </a:lnTo>
                  <a:lnTo>
                    <a:pt x="1497693" y="2285922"/>
                  </a:lnTo>
                  <a:lnTo>
                    <a:pt x="1517423" y="2239107"/>
                  </a:lnTo>
                  <a:lnTo>
                    <a:pt x="1532042" y="2190075"/>
                  </a:lnTo>
                  <a:lnTo>
                    <a:pt x="1530434" y="2189378"/>
                  </a:lnTo>
                  <a:lnTo>
                    <a:pt x="1532862" y="2176587"/>
                  </a:lnTo>
                  <a:lnTo>
                    <a:pt x="1531255" y="2175890"/>
                  </a:lnTo>
                  <a:lnTo>
                    <a:pt x="1533680" y="2163098"/>
                  </a:lnTo>
                  <a:lnTo>
                    <a:pt x="1531246" y="2162043"/>
                  </a:lnTo>
                  <a:lnTo>
                    <a:pt x="1534060" y="2149420"/>
                  </a:lnTo>
                  <a:lnTo>
                    <a:pt x="1532114" y="2148576"/>
                  </a:lnTo>
                  <a:lnTo>
                    <a:pt x="1534539" y="2135784"/>
                  </a:lnTo>
                  <a:lnTo>
                    <a:pt x="1525777" y="2131983"/>
                  </a:lnTo>
                  <a:lnTo>
                    <a:pt x="1528300" y="2119234"/>
                  </a:lnTo>
                  <a:lnTo>
                    <a:pt x="1521048" y="2116088"/>
                  </a:lnTo>
                  <a:lnTo>
                    <a:pt x="1522159" y="2102726"/>
                  </a:lnTo>
                  <a:lnTo>
                    <a:pt x="1502493" y="2094195"/>
                  </a:lnTo>
                  <a:lnTo>
                    <a:pt x="1504481" y="2081214"/>
                  </a:lnTo>
                  <a:lnTo>
                    <a:pt x="1884156" y="2245920"/>
                  </a:lnTo>
                  <a:lnTo>
                    <a:pt x="1882645" y="2259108"/>
                  </a:lnTo>
                  <a:lnTo>
                    <a:pt x="1876667" y="2284202"/>
                  </a:lnTo>
                  <a:lnTo>
                    <a:pt x="1870100" y="2309040"/>
                  </a:lnTo>
                  <a:lnTo>
                    <a:pt x="1859155" y="2345822"/>
                  </a:lnTo>
                  <a:lnTo>
                    <a:pt x="1854141" y="2357491"/>
                  </a:lnTo>
                  <a:lnTo>
                    <a:pt x="1844113" y="2380828"/>
                  </a:lnTo>
                  <a:lnTo>
                    <a:pt x="1834085" y="2404164"/>
                  </a:lnTo>
                  <a:lnTo>
                    <a:pt x="1824057" y="2427501"/>
                  </a:lnTo>
                  <a:lnTo>
                    <a:pt x="1819043" y="2439170"/>
                  </a:lnTo>
                  <a:lnTo>
                    <a:pt x="1809015" y="2462507"/>
                  </a:lnTo>
                  <a:lnTo>
                    <a:pt x="1803431" y="2473928"/>
                  </a:lnTo>
                  <a:lnTo>
                    <a:pt x="1778053" y="2518292"/>
                  </a:lnTo>
                  <a:lnTo>
                    <a:pt x="1755230" y="2549922"/>
                  </a:lnTo>
                  <a:lnTo>
                    <a:pt x="1724867" y="2592125"/>
                  </a:lnTo>
                  <a:lnTo>
                    <a:pt x="1692033" y="2633255"/>
                  </a:lnTo>
                  <a:lnTo>
                    <a:pt x="1681938" y="2642719"/>
                  </a:lnTo>
                  <a:lnTo>
                    <a:pt x="1666118" y="2663543"/>
                  </a:lnTo>
                  <a:lnTo>
                    <a:pt x="1655105" y="2672610"/>
                  </a:lnTo>
                  <a:lnTo>
                    <a:pt x="1644270" y="2681753"/>
                  </a:lnTo>
                  <a:lnTo>
                    <a:pt x="1628102" y="2702426"/>
                  </a:lnTo>
                  <a:lnTo>
                    <a:pt x="1616294" y="2711147"/>
                  </a:lnTo>
                  <a:lnTo>
                    <a:pt x="1599231" y="2731432"/>
                  </a:lnTo>
                  <a:lnTo>
                    <a:pt x="1587513" y="2740192"/>
                  </a:lnTo>
                  <a:lnTo>
                    <a:pt x="1575361" y="2748764"/>
                  </a:lnTo>
                  <a:lnTo>
                    <a:pt x="1562095" y="2756853"/>
                  </a:lnTo>
                  <a:lnTo>
                    <a:pt x="1529432" y="2784214"/>
                  </a:lnTo>
                  <a:lnTo>
                    <a:pt x="1493980" y="2810365"/>
                  </a:lnTo>
                  <a:lnTo>
                    <a:pt x="448425" y="2799789"/>
                  </a:lnTo>
                  <a:close/>
                </a:path>
                <a:path w="2753360" h="2811779">
                  <a:moveTo>
                    <a:pt x="4164" y="2800874"/>
                  </a:moveTo>
                  <a:lnTo>
                    <a:pt x="1283" y="2647346"/>
                  </a:lnTo>
                  <a:lnTo>
                    <a:pt x="0" y="2646789"/>
                  </a:lnTo>
                  <a:lnTo>
                    <a:pt x="22561" y="2642733"/>
                  </a:lnTo>
                  <a:lnTo>
                    <a:pt x="111094" y="2681139"/>
                  </a:lnTo>
                  <a:lnTo>
                    <a:pt x="160052" y="2688534"/>
                  </a:lnTo>
                  <a:lnTo>
                    <a:pt x="203667" y="2707454"/>
                  </a:lnTo>
                  <a:lnTo>
                    <a:pt x="394750" y="2734973"/>
                  </a:lnTo>
                  <a:lnTo>
                    <a:pt x="461560" y="2722425"/>
                  </a:lnTo>
                  <a:lnTo>
                    <a:pt x="444905" y="2784418"/>
                  </a:lnTo>
                  <a:lnTo>
                    <a:pt x="448425" y="2799789"/>
                  </a:lnTo>
                  <a:lnTo>
                    <a:pt x="370501" y="2807515"/>
                  </a:lnTo>
                  <a:lnTo>
                    <a:pt x="4164" y="2800874"/>
                  </a:lnTo>
                  <a:close/>
                </a:path>
                <a:path w="2753360" h="2811779">
                  <a:moveTo>
                    <a:pt x="2637246" y="2811283"/>
                  </a:moveTo>
                  <a:lnTo>
                    <a:pt x="2640774" y="2807792"/>
                  </a:lnTo>
                  <a:lnTo>
                    <a:pt x="2650399" y="2794616"/>
                  </a:lnTo>
                  <a:lnTo>
                    <a:pt x="2674839" y="2764730"/>
                  </a:lnTo>
                  <a:lnTo>
                    <a:pt x="2684061" y="2751379"/>
                  </a:lnTo>
                  <a:lnTo>
                    <a:pt x="2694648" y="2738619"/>
                  </a:lnTo>
                  <a:lnTo>
                    <a:pt x="2704446" y="2731302"/>
                  </a:lnTo>
                  <a:lnTo>
                    <a:pt x="2717639" y="2719673"/>
                  </a:lnTo>
                  <a:lnTo>
                    <a:pt x="2723438" y="2716405"/>
                  </a:lnTo>
                  <a:lnTo>
                    <a:pt x="2730630" y="2713741"/>
                  </a:lnTo>
                  <a:lnTo>
                    <a:pt x="2736449" y="2716265"/>
                  </a:lnTo>
                  <a:lnTo>
                    <a:pt x="2740242" y="2723695"/>
                  </a:lnTo>
                  <a:lnTo>
                    <a:pt x="2743847" y="2725258"/>
                  </a:lnTo>
                  <a:lnTo>
                    <a:pt x="2751240" y="2745818"/>
                  </a:lnTo>
                  <a:lnTo>
                    <a:pt x="2752861" y="2781225"/>
                  </a:lnTo>
                  <a:lnTo>
                    <a:pt x="2749892" y="2811283"/>
                  </a:lnTo>
                  <a:lnTo>
                    <a:pt x="2637246" y="2811283"/>
                  </a:lnTo>
                  <a:close/>
                </a:path>
              </a:pathLst>
            </a:custGeom>
            <a:solidFill>
              <a:srgbClr val="2E1504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42485" y="281037"/>
            <a:ext cx="845819" cy="1311910"/>
          </a:xfrm>
          <a:custGeom>
            <a:avLst/>
            <a:gdLst/>
            <a:ahLst/>
            <a:cxnLst/>
            <a:rect l="l" t="t" r="r" b="b"/>
            <a:pathLst>
              <a:path w="845819" h="1311910">
                <a:moveTo>
                  <a:pt x="34975" y="1021613"/>
                </a:moveTo>
                <a:lnTo>
                  <a:pt x="33591" y="1020445"/>
                </a:lnTo>
                <a:lnTo>
                  <a:pt x="28981" y="1016101"/>
                </a:lnTo>
                <a:lnTo>
                  <a:pt x="24549" y="1014095"/>
                </a:lnTo>
                <a:lnTo>
                  <a:pt x="23520" y="1006157"/>
                </a:lnTo>
                <a:lnTo>
                  <a:pt x="20650" y="1006424"/>
                </a:lnTo>
                <a:lnTo>
                  <a:pt x="17246" y="1005357"/>
                </a:lnTo>
                <a:lnTo>
                  <a:pt x="16167" y="1006424"/>
                </a:lnTo>
                <a:lnTo>
                  <a:pt x="14516" y="1009827"/>
                </a:lnTo>
                <a:lnTo>
                  <a:pt x="15989" y="1011313"/>
                </a:lnTo>
                <a:lnTo>
                  <a:pt x="17513" y="1013282"/>
                </a:lnTo>
                <a:lnTo>
                  <a:pt x="21234" y="1016368"/>
                </a:lnTo>
                <a:lnTo>
                  <a:pt x="25400" y="1019911"/>
                </a:lnTo>
                <a:lnTo>
                  <a:pt x="30810" y="1024216"/>
                </a:lnTo>
                <a:lnTo>
                  <a:pt x="32651" y="1025017"/>
                </a:lnTo>
                <a:lnTo>
                  <a:pt x="33769" y="1023366"/>
                </a:lnTo>
                <a:lnTo>
                  <a:pt x="34975" y="1021613"/>
                </a:lnTo>
                <a:close/>
              </a:path>
              <a:path w="845819" h="1311910">
                <a:moveTo>
                  <a:pt x="105257" y="1132801"/>
                </a:moveTo>
                <a:lnTo>
                  <a:pt x="102743" y="1123911"/>
                </a:lnTo>
                <a:lnTo>
                  <a:pt x="94996" y="1123911"/>
                </a:lnTo>
                <a:lnTo>
                  <a:pt x="91681" y="1118831"/>
                </a:lnTo>
                <a:lnTo>
                  <a:pt x="88506" y="1118831"/>
                </a:lnTo>
                <a:lnTo>
                  <a:pt x="85318" y="1115021"/>
                </a:lnTo>
                <a:lnTo>
                  <a:pt x="82372" y="1115021"/>
                </a:lnTo>
                <a:lnTo>
                  <a:pt x="82765" y="1109941"/>
                </a:lnTo>
                <a:lnTo>
                  <a:pt x="85407" y="1109941"/>
                </a:lnTo>
                <a:lnTo>
                  <a:pt x="89128" y="1106131"/>
                </a:lnTo>
                <a:lnTo>
                  <a:pt x="93560" y="1101051"/>
                </a:lnTo>
                <a:lnTo>
                  <a:pt x="95440" y="1097241"/>
                </a:lnTo>
                <a:lnTo>
                  <a:pt x="98666" y="1097241"/>
                </a:lnTo>
                <a:lnTo>
                  <a:pt x="99745" y="1092161"/>
                </a:lnTo>
                <a:lnTo>
                  <a:pt x="101625" y="1097241"/>
                </a:lnTo>
                <a:lnTo>
                  <a:pt x="101892" y="1092161"/>
                </a:lnTo>
                <a:lnTo>
                  <a:pt x="102158" y="1092161"/>
                </a:lnTo>
                <a:lnTo>
                  <a:pt x="100863" y="1087081"/>
                </a:lnTo>
                <a:lnTo>
                  <a:pt x="95313" y="1087081"/>
                </a:lnTo>
                <a:lnTo>
                  <a:pt x="94996" y="1083271"/>
                </a:lnTo>
                <a:lnTo>
                  <a:pt x="94373" y="1078191"/>
                </a:lnTo>
                <a:lnTo>
                  <a:pt x="85458" y="1078191"/>
                </a:lnTo>
                <a:lnTo>
                  <a:pt x="87160" y="1074381"/>
                </a:lnTo>
                <a:lnTo>
                  <a:pt x="86487" y="1069301"/>
                </a:lnTo>
                <a:lnTo>
                  <a:pt x="86220" y="1069301"/>
                </a:lnTo>
                <a:lnTo>
                  <a:pt x="82588" y="1074381"/>
                </a:lnTo>
                <a:lnTo>
                  <a:pt x="82410" y="1069301"/>
                </a:lnTo>
                <a:lnTo>
                  <a:pt x="79768" y="1065491"/>
                </a:lnTo>
                <a:lnTo>
                  <a:pt x="76276" y="1065491"/>
                </a:lnTo>
                <a:lnTo>
                  <a:pt x="72072" y="1060411"/>
                </a:lnTo>
                <a:lnTo>
                  <a:pt x="72517" y="1065491"/>
                </a:lnTo>
                <a:lnTo>
                  <a:pt x="70358" y="1069301"/>
                </a:lnTo>
                <a:lnTo>
                  <a:pt x="71970" y="1069301"/>
                </a:lnTo>
                <a:lnTo>
                  <a:pt x="77533" y="1074381"/>
                </a:lnTo>
                <a:lnTo>
                  <a:pt x="79273" y="1078191"/>
                </a:lnTo>
                <a:lnTo>
                  <a:pt x="83350" y="1083271"/>
                </a:lnTo>
                <a:lnTo>
                  <a:pt x="84378" y="1083271"/>
                </a:lnTo>
                <a:lnTo>
                  <a:pt x="85686" y="1087081"/>
                </a:lnTo>
                <a:lnTo>
                  <a:pt x="80175" y="1087081"/>
                </a:lnTo>
                <a:lnTo>
                  <a:pt x="78790" y="1083271"/>
                </a:lnTo>
                <a:lnTo>
                  <a:pt x="75425" y="1083271"/>
                </a:lnTo>
                <a:lnTo>
                  <a:pt x="73990" y="1078191"/>
                </a:lnTo>
                <a:lnTo>
                  <a:pt x="69062" y="1074381"/>
                </a:lnTo>
                <a:lnTo>
                  <a:pt x="68122" y="1074381"/>
                </a:lnTo>
                <a:lnTo>
                  <a:pt x="68122" y="1083271"/>
                </a:lnTo>
                <a:lnTo>
                  <a:pt x="66205" y="1087081"/>
                </a:lnTo>
                <a:lnTo>
                  <a:pt x="67538" y="1083271"/>
                </a:lnTo>
                <a:lnTo>
                  <a:pt x="68122" y="1083271"/>
                </a:lnTo>
                <a:lnTo>
                  <a:pt x="68122" y="1074381"/>
                </a:lnTo>
                <a:lnTo>
                  <a:pt x="64719" y="1074381"/>
                </a:lnTo>
                <a:lnTo>
                  <a:pt x="63639" y="1069301"/>
                </a:lnTo>
                <a:lnTo>
                  <a:pt x="62217" y="1074381"/>
                </a:lnTo>
                <a:lnTo>
                  <a:pt x="60782" y="1074381"/>
                </a:lnTo>
                <a:lnTo>
                  <a:pt x="58534" y="1069301"/>
                </a:lnTo>
                <a:lnTo>
                  <a:pt x="56705" y="1069301"/>
                </a:lnTo>
                <a:lnTo>
                  <a:pt x="62750" y="1065491"/>
                </a:lnTo>
                <a:lnTo>
                  <a:pt x="57416" y="1060411"/>
                </a:lnTo>
                <a:lnTo>
                  <a:pt x="52489" y="1060411"/>
                </a:lnTo>
                <a:lnTo>
                  <a:pt x="53428" y="1056601"/>
                </a:lnTo>
                <a:lnTo>
                  <a:pt x="57873" y="1051521"/>
                </a:lnTo>
                <a:lnTo>
                  <a:pt x="53073" y="1047711"/>
                </a:lnTo>
                <a:lnTo>
                  <a:pt x="49631" y="1047711"/>
                </a:lnTo>
                <a:lnTo>
                  <a:pt x="45504" y="1042631"/>
                </a:lnTo>
                <a:lnTo>
                  <a:pt x="44526" y="1038821"/>
                </a:lnTo>
                <a:lnTo>
                  <a:pt x="48641" y="1033741"/>
                </a:lnTo>
                <a:lnTo>
                  <a:pt x="39331" y="1033741"/>
                </a:lnTo>
                <a:lnTo>
                  <a:pt x="38201" y="1038821"/>
                </a:lnTo>
                <a:lnTo>
                  <a:pt x="37934" y="1038821"/>
                </a:lnTo>
                <a:lnTo>
                  <a:pt x="38925" y="1042631"/>
                </a:lnTo>
                <a:lnTo>
                  <a:pt x="32334" y="1042631"/>
                </a:lnTo>
                <a:lnTo>
                  <a:pt x="34124" y="1033741"/>
                </a:lnTo>
                <a:lnTo>
                  <a:pt x="27279" y="1033741"/>
                </a:lnTo>
                <a:lnTo>
                  <a:pt x="29425" y="1029931"/>
                </a:lnTo>
                <a:lnTo>
                  <a:pt x="24549" y="1024851"/>
                </a:lnTo>
                <a:lnTo>
                  <a:pt x="23914" y="1024851"/>
                </a:lnTo>
                <a:lnTo>
                  <a:pt x="22885" y="1021041"/>
                </a:lnTo>
                <a:lnTo>
                  <a:pt x="19443" y="1015961"/>
                </a:lnTo>
                <a:lnTo>
                  <a:pt x="16573" y="1021041"/>
                </a:lnTo>
                <a:lnTo>
                  <a:pt x="10350" y="1021041"/>
                </a:lnTo>
                <a:lnTo>
                  <a:pt x="10477" y="1015961"/>
                </a:lnTo>
                <a:lnTo>
                  <a:pt x="9055" y="1012151"/>
                </a:lnTo>
                <a:lnTo>
                  <a:pt x="10350" y="1007071"/>
                </a:lnTo>
                <a:lnTo>
                  <a:pt x="4660" y="1007071"/>
                </a:lnTo>
                <a:lnTo>
                  <a:pt x="6096" y="1001991"/>
                </a:lnTo>
                <a:lnTo>
                  <a:pt x="6540" y="1001991"/>
                </a:lnTo>
                <a:lnTo>
                  <a:pt x="6096" y="998181"/>
                </a:lnTo>
                <a:lnTo>
                  <a:pt x="3606" y="998181"/>
                </a:lnTo>
                <a:lnTo>
                  <a:pt x="3276" y="997559"/>
                </a:lnTo>
                <a:lnTo>
                  <a:pt x="2870" y="996975"/>
                </a:lnTo>
                <a:lnTo>
                  <a:pt x="2374" y="996302"/>
                </a:lnTo>
                <a:lnTo>
                  <a:pt x="1701" y="995273"/>
                </a:lnTo>
                <a:lnTo>
                  <a:pt x="0" y="996759"/>
                </a:lnTo>
                <a:lnTo>
                  <a:pt x="495" y="997521"/>
                </a:lnTo>
                <a:lnTo>
                  <a:pt x="939" y="998093"/>
                </a:lnTo>
                <a:lnTo>
                  <a:pt x="1435" y="998677"/>
                </a:lnTo>
                <a:lnTo>
                  <a:pt x="1968" y="999261"/>
                </a:lnTo>
                <a:lnTo>
                  <a:pt x="2781" y="998855"/>
                </a:lnTo>
                <a:lnTo>
                  <a:pt x="3441" y="998524"/>
                </a:lnTo>
                <a:lnTo>
                  <a:pt x="2959" y="1001991"/>
                </a:lnTo>
                <a:lnTo>
                  <a:pt x="76" y="1007071"/>
                </a:lnTo>
                <a:lnTo>
                  <a:pt x="355" y="1012151"/>
                </a:lnTo>
                <a:lnTo>
                  <a:pt x="2146" y="1015961"/>
                </a:lnTo>
                <a:lnTo>
                  <a:pt x="3810" y="1021041"/>
                </a:lnTo>
                <a:lnTo>
                  <a:pt x="4889" y="1029931"/>
                </a:lnTo>
                <a:lnTo>
                  <a:pt x="9359" y="1033741"/>
                </a:lnTo>
                <a:lnTo>
                  <a:pt x="12319" y="1038821"/>
                </a:lnTo>
                <a:lnTo>
                  <a:pt x="15455" y="1042631"/>
                </a:lnTo>
                <a:lnTo>
                  <a:pt x="18948" y="1047711"/>
                </a:lnTo>
                <a:lnTo>
                  <a:pt x="23202" y="1051521"/>
                </a:lnTo>
                <a:lnTo>
                  <a:pt x="27101" y="1056601"/>
                </a:lnTo>
                <a:lnTo>
                  <a:pt x="25488" y="1065491"/>
                </a:lnTo>
                <a:lnTo>
                  <a:pt x="32118" y="1065491"/>
                </a:lnTo>
                <a:lnTo>
                  <a:pt x="31356" y="1074381"/>
                </a:lnTo>
                <a:lnTo>
                  <a:pt x="40043" y="1074381"/>
                </a:lnTo>
                <a:lnTo>
                  <a:pt x="38379" y="1083271"/>
                </a:lnTo>
                <a:lnTo>
                  <a:pt x="38112" y="1083271"/>
                </a:lnTo>
                <a:lnTo>
                  <a:pt x="41744" y="1087081"/>
                </a:lnTo>
                <a:lnTo>
                  <a:pt x="46710" y="1087081"/>
                </a:lnTo>
                <a:lnTo>
                  <a:pt x="46139" y="1092161"/>
                </a:lnTo>
                <a:lnTo>
                  <a:pt x="43980" y="1097241"/>
                </a:lnTo>
                <a:lnTo>
                  <a:pt x="49987" y="1101051"/>
                </a:lnTo>
                <a:lnTo>
                  <a:pt x="53390" y="1101051"/>
                </a:lnTo>
                <a:lnTo>
                  <a:pt x="57505" y="1106131"/>
                </a:lnTo>
                <a:lnTo>
                  <a:pt x="60058" y="1109941"/>
                </a:lnTo>
                <a:lnTo>
                  <a:pt x="60464" y="1115021"/>
                </a:lnTo>
                <a:lnTo>
                  <a:pt x="60731" y="1115021"/>
                </a:lnTo>
                <a:lnTo>
                  <a:pt x="60553" y="1118831"/>
                </a:lnTo>
                <a:lnTo>
                  <a:pt x="66294" y="1115021"/>
                </a:lnTo>
                <a:lnTo>
                  <a:pt x="69380" y="1118831"/>
                </a:lnTo>
                <a:lnTo>
                  <a:pt x="68478" y="1118831"/>
                </a:lnTo>
                <a:lnTo>
                  <a:pt x="67906" y="1123911"/>
                </a:lnTo>
                <a:lnTo>
                  <a:pt x="69291" y="1123911"/>
                </a:lnTo>
                <a:lnTo>
                  <a:pt x="71843" y="1127721"/>
                </a:lnTo>
                <a:lnTo>
                  <a:pt x="73990" y="1127721"/>
                </a:lnTo>
                <a:lnTo>
                  <a:pt x="74523" y="1132801"/>
                </a:lnTo>
                <a:lnTo>
                  <a:pt x="78740" y="1132801"/>
                </a:lnTo>
                <a:lnTo>
                  <a:pt x="73545" y="1136611"/>
                </a:lnTo>
                <a:lnTo>
                  <a:pt x="81026" y="1136611"/>
                </a:lnTo>
                <a:lnTo>
                  <a:pt x="80670" y="1132801"/>
                </a:lnTo>
                <a:lnTo>
                  <a:pt x="105257" y="1132801"/>
                </a:lnTo>
                <a:close/>
              </a:path>
              <a:path w="845819" h="1311910">
                <a:moveTo>
                  <a:pt x="128054" y="1200111"/>
                </a:moveTo>
                <a:lnTo>
                  <a:pt x="126352" y="1200111"/>
                </a:lnTo>
                <a:lnTo>
                  <a:pt x="127063" y="1203921"/>
                </a:lnTo>
                <a:lnTo>
                  <a:pt x="128054" y="1200111"/>
                </a:lnTo>
                <a:close/>
              </a:path>
              <a:path w="845819" h="1311910">
                <a:moveTo>
                  <a:pt x="241185" y="496531"/>
                </a:moveTo>
                <a:lnTo>
                  <a:pt x="240245" y="491451"/>
                </a:lnTo>
                <a:lnTo>
                  <a:pt x="237375" y="496531"/>
                </a:lnTo>
                <a:lnTo>
                  <a:pt x="241185" y="496531"/>
                </a:lnTo>
                <a:close/>
              </a:path>
              <a:path w="845819" h="1311910">
                <a:moveTo>
                  <a:pt x="322745" y="518502"/>
                </a:moveTo>
                <a:lnTo>
                  <a:pt x="322300" y="517918"/>
                </a:lnTo>
                <a:lnTo>
                  <a:pt x="322249" y="518464"/>
                </a:lnTo>
                <a:lnTo>
                  <a:pt x="322211" y="519036"/>
                </a:lnTo>
                <a:lnTo>
                  <a:pt x="322160" y="519582"/>
                </a:lnTo>
                <a:lnTo>
                  <a:pt x="322707" y="519087"/>
                </a:lnTo>
                <a:lnTo>
                  <a:pt x="322745" y="518502"/>
                </a:lnTo>
                <a:close/>
              </a:path>
              <a:path w="845819" h="1311910">
                <a:moveTo>
                  <a:pt x="332562" y="1311871"/>
                </a:moveTo>
                <a:lnTo>
                  <a:pt x="332511" y="1302981"/>
                </a:lnTo>
                <a:lnTo>
                  <a:pt x="320548" y="1302981"/>
                </a:lnTo>
                <a:lnTo>
                  <a:pt x="322249" y="1306791"/>
                </a:lnTo>
                <a:lnTo>
                  <a:pt x="330314" y="1306791"/>
                </a:lnTo>
                <a:lnTo>
                  <a:pt x="332562" y="1311871"/>
                </a:lnTo>
                <a:close/>
              </a:path>
              <a:path w="845819" h="1311910">
                <a:moveTo>
                  <a:pt x="340309" y="1306791"/>
                </a:moveTo>
                <a:lnTo>
                  <a:pt x="336232" y="1302981"/>
                </a:lnTo>
                <a:lnTo>
                  <a:pt x="332511" y="1302981"/>
                </a:lnTo>
                <a:lnTo>
                  <a:pt x="340309" y="1306791"/>
                </a:lnTo>
                <a:close/>
              </a:path>
              <a:path w="845819" h="1311910">
                <a:moveTo>
                  <a:pt x="340398" y="1302981"/>
                </a:moveTo>
                <a:lnTo>
                  <a:pt x="337477" y="1297901"/>
                </a:lnTo>
                <a:lnTo>
                  <a:pt x="336232" y="1302981"/>
                </a:lnTo>
                <a:lnTo>
                  <a:pt x="340398" y="1302981"/>
                </a:lnTo>
                <a:close/>
              </a:path>
              <a:path w="845819" h="1311910">
                <a:moveTo>
                  <a:pt x="384416" y="1302981"/>
                </a:moveTo>
                <a:lnTo>
                  <a:pt x="342011" y="1302981"/>
                </a:lnTo>
                <a:lnTo>
                  <a:pt x="342366" y="1306791"/>
                </a:lnTo>
                <a:lnTo>
                  <a:pt x="343077" y="1311871"/>
                </a:lnTo>
                <a:lnTo>
                  <a:pt x="346354" y="1311871"/>
                </a:lnTo>
                <a:lnTo>
                  <a:pt x="351497" y="1306791"/>
                </a:lnTo>
                <a:lnTo>
                  <a:pt x="361581" y="1306791"/>
                </a:lnTo>
                <a:lnTo>
                  <a:pt x="365290" y="1311871"/>
                </a:lnTo>
                <a:lnTo>
                  <a:pt x="369735" y="1306791"/>
                </a:lnTo>
                <a:lnTo>
                  <a:pt x="370268" y="1306791"/>
                </a:lnTo>
                <a:lnTo>
                  <a:pt x="375869" y="1311871"/>
                </a:lnTo>
                <a:lnTo>
                  <a:pt x="379183" y="1306791"/>
                </a:lnTo>
                <a:lnTo>
                  <a:pt x="384416" y="1302981"/>
                </a:lnTo>
                <a:close/>
              </a:path>
              <a:path w="845819" h="1311910">
                <a:moveTo>
                  <a:pt x="388099" y="1302981"/>
                </a:moveTo>
                <a:lnTo>
                  <a:pt x="386486" y="1297901"/>
                </a:lnTo>
                <a:lnTo>
                  <a:pt x="384416" y="1302981"/>
                </a:lnTo>
                <a:lnTo>
                  <a:pt x="388099" y="1302981"/>
                </a:lnTo>
                <a:close/>
              </a:path>
              <a:path w="845819" h="1311910">
                <a:moveTo>
                  <a:pt x="399199" y="1302981"/>
                </a:moveTo>
                <a:lnTo>
                  <a:pt x="388099" y="1302981"/>
                </a:lnTo>
                <a:lnTo>
                  <a:pt x="391134" y="1306791"/>
                </a:lnTo>
                <a:lnTo>
                  <a:pt x="395173" y="1306791"/>
                </a:lnTo>
                <a:lnTo>
                  <a:pt x="399199" y="1302981"/>
                </a:lnTo>
                <a:close/>
              </a:path>
              <a:path w="845819" h="1311910">
                <a:moveTo>
                  <a:pt x="417118" y="496531"/>
                </a:moveTo>
                <a:lnTo>
                  <a:pt x="408063" y="491451"/>
                </a:lnTo>
                <a:lnTo>
                  <a:pt x="399059" y="496531"/>
                </a:lnTo>
                <a:lnTo>
                  <a:pt x="417118" y="496531"/>
                </a:lnTo>
                <a:close/>
              </a:path>
              <a:path w="845819" h="1311910">
                <a:moveTo>
                  <a:pt x="437311" y="1302981"/>
                </a:moveTo>
                <a:lnTo>
                  <a:pt x="432752" y="1297901"/>
                </a:lnTo>
                <a:lnTo>
                  <a:pt x="428802" y="1302981"/>
                </a:lnTo>
                <a:lnTo>
                  <a:pt x="437311" y="1302981"/>
                </a:lnTo>
                <a:close/>
              </a:path>
              <a:path w="845819" h="1311910">
                <a:moveTo>
                  <a:pt x="501319" y="540092"/>
                </a:moveTo>
                <a:lnTo>
                  <a:pt x="501269" y="539953"/>
                </a:lnTo>
                <a:lnTo>
                  <a:pt x="501180" y="539826"/>
                </a:lnTo>
                <a:lnTo>
                  <a:pt x="500964" y="539826"/>
                </a:lnTo>
                <a:lnTo>
                  <a:pt x="500824" y="539737"/>
                </a:lnTo>
                <a:lnTo>
                  <a:pt x="500964" y="539953"/>
                </a:lnTo>
                <a:lnTo>
                  <a:pt x="501142" y="540232"/>
                </a:lnTo>
                <a:lnTo>
                  <a:pt x="501269" y="540448"/>
                </a:lnTo>
                <a:lnTo>
                  <a:pt x="501269" y="540270"/>
                </a:lnTo>
                <a:lnTo>
                  <a:pt x="501319" y="540092"/>
                </a:lnTo>
                <a:close/>
              </a:path>
              <a:path w="845819" h="1311910">
                <a:moveTo>
                  <a:pt x="560222" y="491451"/>
                </a:moveTo>
                <a:lnTo>
                  <a:pt x="559549" y="487641"/>
                </a:lnTo>
                <a:lnTo>
                  <a:pt x="557110" y="482561"/>
                </a:lnTo>
                <a:lnTo>
                  <a:pt x="553085" y="478751"/>
                </a:lnTo>
                <a:lnTo>
                  <a:pt x="547852" y="473671"/>
                </a:lnTo>
                <a:lnTo>
                  <a:pt x="541769" y="469861"/>
                </a:lnTo>
                <a:lnTo>
                  <a:pt x="537781" y="469861"/>
                </a:lnTo>
                <a:lnTo>
                  <a:pt x="534555" y="464781"/>
                </a:lnTo>
                <a:lnTo>
                  <a:pt x="531329" y="460971"/>
                </a:lnTo>
                <a:lnTo>
                  <a:pt x="525322" y="460971"/>
                </a:lnTo>
                <a:lnTo>
                  <a:pt x="523582" y="464781"/>
                </a:lnTo>
                <a:lnTo>
                  <a:pt x="521335" y="464781"/>
                </a:lnTo>
                <a:lnTo>
                  <a:pt x="516636" y="460971"/>
                </a:lnTo>
                <a:lnTo>
                  <a:pt x="503605" y="460971"/>
                </a:lnTo>
                <a:lnTo>
                  <a:pt x="506374" y="452081"/>
                </a:lnTo>
                <a:lnTo>
                  <a:pt x="501726" y="447001"/>
                </a:lnTo>
                <a:lnTo>
                  <a:pt x="501269" y="447001"/>
                </a:lnTo>
                <a:lnTo>
                  <a:pt x="496443" y="452081"/>
                </a:lnTo>
                <a:lnTo>
                  <a:pt x="493839" y="447001"/>
                </a:lnTo>
                <a:lnTo>
                  <a:pt x="491096" y="443191"/>
                </a:lnTo>
                <a:lnTo>
                  <a:pt x="487146" y="443191"/>
                </a:lnTo>
                <a:lnTo>
                  <a:pt x="483514" y="438111"/>
                </a:lnTo>
                <a:lnTo>
                  <a:pt x="479120" y="443191"/>
                </a:lnTo>
                <a:lnTo>
                  <a:pt x="475919" y="443191"/>
                </a:lnTo>
                <a:lnTo>
                  <a:pt x="473417" y="434301"/>
                </a:lnTo>
                <a:lnTo>
                  <a:pt x="461048" y="434301"/>
                </a:lnTo>
                <a:lnTo>
                  <a:pt x="457250" y="429221"/>
                </a:lnTo>
                <a:lnTo>
                  <a:pt x="453936" y="425411"/>
                </a:lnTo>
                <a:lnTo>
                  <a:pt x="445554" y="425411"/>
                </a:lnTo>
                <a:lnTo>
                  <a:pt x="442963" y="420331"/>
                </a:lnTo>
                <a:lnTo>
                  <a:pt x="439915" y="420331"/>
                </a:lnTo>
                <a:lnTo>
                  <a:pt x="436956" y="425411"/>
                </a:lnTo>
                <a:lnTo>
                  <a:pt x="433374" y="425411"/>
                </a:lnTo>
                <a:lnTo>
                  <a:pt x="431622" y="420331"/>
                </a:lnTo>
                <a:lnTo>
                  <a:pt x="429971" y="420331"/>
                </a:lnTo>
                <a:lnTo>
                  <a:pt x="427101" y="416521"/>
                </a:lnTo>
                <a:lnTo>
                  <a:pt x="424688" y="420331"/>
                </a:lnTo>
                <a:lnTo>
                  <a:pt x="424192" y="425411"/>
                </a:lnTo>
                <a:lnTo>
                  <a:pt x="422846" y="425411"/>
                </a:lnTo>
                <a:lnTo>
                  <a:pt x="418642" y="420331"/>
                </a:lnTo>
                <a:lnTo>
                  <a:pt x="408559" y="420331"/>
                </a:lnTo>
                <a:lnTo>
                  <a:pt x="404355" y="425411"/>
                </a:lnTo>
                <a:lnTo>
                  <a:pt x="401040" y="425411"/>
                </a:lnTo>
                <a:lnTo>
                  <a:pt x="400316" y="429221"/>
                </a:lnTo>
                <a:lnTo>
                  <a:pt x="398665" y="429221"/>
                </a:lnTo>
                <a:lnTo>
                  <a:pt x="394944" y="425411"/>
                </a:lnTo>
                <a:lnTo>
                  <a:pt x="392747" y="429221"/>
                </a:lnTo>
                <a:lnTo>
                  <a:pt x="390956" y="429221"/>
                </a:lnTo>
                <a:lnTo>
                  <a:pt x="387426" y="434301"/>
                </a:lnTo>
                <a:lnTo>
                  <a:pt x="384238" y="429221"/>
                </a:lnTo>
                <a:lnTo>
                  <a:pt x="378282" y="429221"/>
                </a:lnTo>
                <a:lnTo>
                  <a:pt x="380441" y="425411"/>
                </a:lnTo>
                <a:lnTo>
                  <a:pt x="381292" y="425411"/>
                </a:lnTo>
                <a:lnTo>
                  <a:pt x="382993" y="420331"/>
                </a:lnTo>
                <a:lnTo>
                  <a:pt x="381292" y="416521"/>
                </a:lnTo>
                <a:lnTo>
                  <a:pt x="377215" y="420331"/>
                </a:lnTo>
                <a:lnTo>
                  <a:pt x="367309" y="420331"/>
                </a:lnTo>
                <a:lnTo>
                  <a:pt x="368033" y="425411"/>
                </a:lnTo>
                <a:lnTo>
                  <a:pt x="366420" y="425411"/>
                </a:lnTo>
                <a:lnTo>
                  <a:pt x="362077" y="429221"/>
                </a:lnTo>
                <a:lnTo>
                  <a:pt x="358178" y="425411"/>
                </a:lnTo>
                <a:lnTo>
                  <a:pt x="357098" y="425411"/>
                </a:lnTo>
                <a:lnTo>
                  <a:pt x="354228" y="420331"/>
                </a:lnTo>
                <a:lnTo>
                  <a:pt x="353517" y="425411"/>
                </a:lnTo>
                <a:lnTo>
                  <a:pt x="352577" y="429221"/>
                </a:lnTo>
                <a:lnTo>
                  <a:pt x="346849" y="429221"/>
                </a:lnTo>
                <a:lnTo>
                  <a:pt x="345325" y="434301"/>
                </a:lnTo>
                <a:lnTo>
                  <a:pt x="343166" y="434301"/>
                </a:lnTo>
                <a:lnTo>
                  <a:pt x="342684" y="429221"/>
                </a:lnTo>
                <a:lnTo>
                  <a:pt x="341731" y="425411"/>
                </a:lnTo>
                <a:lnTo>
                  <a:pt x="337972" y="425411"/>
                </a:lnTo>
                <a:lnTo>
                  <a:pt x="330009" y="429221"/>
                </a:lnTo>
                <a:lnTo>
                  <a:pt x="327545" y="429221"/>
                </a:lnTo>
                <a:lnTo>
                  <a:pt x="327406" y="434301"/>
                </a:lnTo>
                <a:lnTo>
                  <a:pt x="327355" y="438111"/>
                </a:lnTo>
                <a:lnTo>
                  <a:pt x="327177" y="443191"/>
                </a:lnTo>
                <a:lnTo>
                  <a:pt x="323100" y="443191"/>
                </a:lnTo>
                <a:lnTo>
                  <a:pt x="322389" y="438111"/>
                </a:lnTo>
                <a:lnTo>
                  <a:pt x="321233" y="438111"/>
                </a:lnTo>
                <a:lnTo>
                  <a:pt x="323291" y="434301"/>
                </a:lnTo>
                <a:lnTo>
                  <a:pt x="319430" y="434301"/>
                </a:lnTo>
                <a:lnTo>
                  <a:pt x="316090" y="438111"/>
                </a:lnTo>
                <a:lnTo>
                  <a:pt x="310248" y="434301"/>
                </a:lnTo>
                <a:lnTo>
                  <a:pt x="309181" y="438111"/>
                </a:lnTo>
                <a:lnTo>
                  <a:pt x="304088" y="438111"/>
                </a:lnTo>
                <a:lnTo>
                  <a:pt x="299605" y="443191"/>
                </a:lnTo>
                <a:lnTo>
                  <a:pt x="290283" y="443191"/>
                </a:lnTo>
                <a:lnTo>
                  <a:pt x="288480" y="447001"/>
                </a:lnTo>
                <a:lnTo>
                  <a:pt x="287540" y="452081"/>
                </a:lnTo>
                <a:lnTo>
                  <a:pt x="286740" y="452081"/>
                </a:lnTo>
                <a:lnTo>
                  <a:pt x="285750" y="460971"/>
                </a:lnTo>
                <a:lnTo>
                  <a:pt x="279387" y="455891"/>
                </a:lnTo>
                <a:lnTo>
                  <a:pt x="273075" y="455891"/>
                </a:lnTo>
                <a:lnTo>
                  <a:pt x="275945" y="460971"/>
                </a:lnTo>
                <a:lnTo>
                  <a:pt x="277596" y="460971"/>
                </a:lnTo>
                <a:lnTo>
                  <a:pt x="276834" y="464781"/>
                </a:lnTo>
                <a:lnTo>
                  <a:pt x="274561" y="469861"/>
                </a:lnTo>
                <a:lnTo>
                  <a:pt x="271907" y="469861"/>
                </a:lnTo>
                <a:lnTo>
                  <a:pt x="269671" y="464781"/>
                </a:lnTo>
                <a:lnTo>
                  <a:pt x="266141" y="460971"/>
                </a:lnTo>
                <a:lnTo>
                  <a:pt x="262064" y="464781"/>
                </a:lnTo>
                <a:lnTo>
                  <a:pt x="260489" y="464781"/>
                </a:lnTo>
                <a:lnTo>
                  <a:pt x="259232" y="469861"/>
                </a:lnTo>
                <a:lnTo>
                  <a:pt x="256730" y="469861"/>
                </a:lnTo>
                <a:lnTo>
                  <a:pt x="249745" y="473671"/>
                </a:lnTo>
                <a:lnTo>
                  <a:pt x="245084" y="482561"/>
                </a:lnTo>
                <a:lnTo>
                  <a:pt x="240906" y="487641"/>
                </a:lnTo>
                <a:lnTo>
                  <a:pt x="235407" y="491451"/>
                </a:lnTo>
                <a:lnTo>
                  <a:pt x="240245" y="491451"/>
                </a:lnTo>
                <a:lnTo>
                  <a:pt x="367360" y="491451"/>
                </a:lnTo>
                <a:lnTo>
                  <a:pt x="367042" y="496531"/>
                </a:lnTo>
                <a:lnTo>
                  <a:pt x="372198" y="496531"/>
                </a:lnTo>
                <a:lnTo>
                  <a:pt x="368033" y="491451"/>
                </a:lnTo>
                <a:lnTo>
                  <a:pt x="408063" y="491451"/>
                </a:lnTo>
                <a:lnTo>
                  <a:pt x="418287" y="491451"/>
                </a:lnTo>
                <a:lnTo>
                  <a:pt x="417880" y="496531"/>
                </a:lnTo>
                <a:lnTo>
                  <a:pt x="423430" y="496531"/>
                </a:lnTo>
                <a:lnTo>
                  <a:pt x="421817" y="491451"/>
                </a:lnTo>
                <a:lnTo>
                  <a:pt x="560222" y="491451"/>
                </a:lnTo>
                <a:close/>
              </a:path>
              <a:path w="845819" h="1311910">
                <a:moveTo>
                  <a:pt x="610958" y="1007071"/>
                </a:moveTo>
                <a:lnTo>
                  <a:pt x="608850" y="1007071"/>
                </a:lnTo>
                <a:lnTo>
                  <a:pt x="610920" y="1012151"/>
                </a:lnTo>
                <a:lnTo>
                  <a:pt x="610958" y="1007071"/>
                </a:lnTo>
                <a:close/>
              </a:path>
              <a:path w="845819" h="1311910">
                <a:moveTo>
                  <a:pt x="641108" y="994473"/>
                </a:moveTo>
                <a:lnTo>
                  <a:pt x="640562" y="993838"/>
                </a:lnTo>
                <a:lnTo>
                  <a:pt x="639445" y="992632"/>
                </a:lnTo>
                <a:lnTo>
                  <a:pt x="635863" y="993749"/>
                </a:lnTo>
                <a:lnTo>
                  <a:pt x="634695" y="996708"/>
                </a:lnTo>
                <a:lnTo>
                  <a:pt x="633844" y="999896"/>
                </a:lnTo>
                <a:lnTo>
                  <a:pt x="633450" y="1001280"/>
                </a:lnTo>
                <a:lnTo>
                  <a:pt x="633361" y="1002626"/>
                </a:lnTo>
                <a:lnTo>
                  <a:pt x="636676" y="1003300"/>
                </a:lnTo>
                <a:lnTo>
                  <a:pt x="637921" y="1002487"/>
                </a:lnTo>
                <a:lnTo>
                  <a:pt x="638149" y="1001052"/>
                </a:lnTo>
                <a:lnTo>
                  <a:pt x="638467" y="998499"/>
                </a:lnTo>
                <a:lnTo>
                  <a:pt x="639356" y="996353"/>
                </a:lnTo>
                <a:lnTo>
                  <a:pt x="641108" y="994473"/>
                </a:lnTo>
                <a:close/>
              </a:path>
              <a:path w="845819" h="1311910">
                <a:moveTo>
                  <a:pt x="765771" y="128270"/>
                </a:moveTo>
                <a:lnTo>
                  <a:pt x="763739" y="129540"/>
                </a:lnTo>
                <a:lnTo>
                  <a:pt x="765263" y="129540"/>
                </a:lnTo>
                <a:lnTo>
                  <a:pt x="765771" y="128270"/>
                </a:lnTo>
                <a:close/>
              </a:path>
              <a:path w="845819" h="1311910">
                <a:moveTo>
                  <a:pt x="845502" y="949921"/>
                </a:moveTo>
                <a:lnTo>
                  <a:pt x="840232" y="953731"/>
                </a:lnTo>
                <a:lnTo>
                  <a:pt x="834059" y="953731"/>
                </a:lnTo>
                <a:lnTo>
                  <a:pt x="834237" y="957541"/>
                </a:lnTo>
                <a:lnTo>
                  <a:pt x="831316" y="957541"/>
                </a:lnTo>
                <a:lnTo>
                  <a:pt x="826389" y="953731"/>
                </a:lnTo>
                <a:lnTo>
                  <a:pt x="820394" y="957541"/>
                </a:lnTo>
                <a:lnTo>
                  <a:pt x="816851" y="962621"/>
                </a:lnTo>
                <a:lnTo>
                  <a:pt x="814031" y="966431"/>
                </a:lnTo>
                <a:lnTo>
                  <a:pt x="811301" y="962621"/>
                </a:lnTo>
                <a:lnTo>
                  <a:pt x="810221" y="962621"/>
                </a:lnTo>
                <a:lnTo>
                  <a:pt x="809726" y="966431"/>
                </a:lnTo>
                <a:lnTo>
                  <a:pt x="807313" y="966431"/>
                </a:lnTo>
                <a:lnTo>
                  <a:pt x="806056" y="971511"/>
                </a:lnTo>
                <a:lnTo>
                  <a:pt x="801763" y="966431"/>
                </a:lnTo>
                <a:lnTo>
                  <a:pt x="792797" y="971511"/>
                </a:lnTo>
                <a:lnTo>
                  <a:pt x="791908" y="975321"/>
                </a:lnTo>
                <a:lnTo>
                  <a:pt x="789038" y="980401"/>
                </a:lnTo>
                <a:lnTo>
                  <a:pt x="786485" y="980401"/>
                </a:lnTo>
                <a:lnTo>
                  <a:pt x="782904" y="975321"/>
                </a:lnTo>
                <a:lnTo>
                  <a:pt x="779907" y="975321"/>
                </a:lnTo>
                <a:lnTo>
                  <a:pt x="778700" y="980401"/>
                </a:lnTo>
                <a:lnTo>
                  <a:pt x="772426" y="980401"/>
                </a:lnTo>
                <a:lnTo>
                  <a:pt x="765937" y="984211"/>
                </a:lnTo>
                <a:lnTo>
                  <a:pt x="759587" y="984211"/>
                </a:lnTo>
                <a:lnTo>
                  <a:pt x="753414" y="989291"/>
                </a:lnTo>
                <a:lnTo>
                  <a:pt x="745324" y="993101"/>
                </a:lnTo>
                <a:lnTo>
                  <a:pt x="740752" y="993101"/>
                </a:lnTo>
                <a:lnTo>
                  <a:pt x="738517" y="989291"/>
                </a:lnTo>
                <a:lnTo>
                  <a:pt x="736993" y="993101"/>
                </a:lnTo>
                <a:lnTo>
                  <a:pt x="735647" y="993101"/>
                </a:lnTo>
                <a:lnTo>
                  <a:pt x="733272" y="998181"/>
                </a:lnTo>
                <a:lnTo>
                  <a:pt x="729780" y="993101"/>
                </a:lnTo>
                <a:lnTo>
                  <a:pt x="717473" y="993101"/>
                </a:lnTo>
                <a:lnTo>
                  <a:pt x="715543" y="998181"/>
                </a:lnTo>
                <a:lnTo>
                  <a:pt x="711238" y="998181"/>
                </a:lnTo>
                <a:lnTo>
                  <a:pt x="708507" y="993101"/>
                </a:lnTo>
                <a:lnTo>
                  <a:pt x="711022" y="993101"/>
                </a:lnTo>
                <a:lnTo>
                  <a:pt x="712050" y="989291"/>
                </a:lnTo>
                <a:lnTo>
                  <a:pt x="714641" y="984211"/>
                </a:lnTo>
                <a:lnTo>
                  <a:pt x="715137" y="984211"/>
                </a:lnTo>
                <a:lnTo>
                  <a:pt x="711555" y="980401"/>
                </a:lnTo>
                <a:lnTo>
                  <a:pt x="712990" y="975321"/>
                </a:lnTo>
                <a:lnTo>
                  <a:pt x="715632" y="975321"/>
                </a:lnTo>
                <a:lnTo>
                  <a:pt x="713613" y="971511"/>
                </a:lnTo>
                <a:lnTo>
                  <a:pt x="714641" y="971511"/>
                </a:lnTo>
                <a:lnTo>
                  <a:pt x="717334" y="966431"/>
                </a:lnTo>
                <a:lnTo>
                  <a:pt x="718502" y="966431"/>
                </a:lnTo>
                <a:lnTo>
                  <a:pt x="718235" y="962621"/>
                </a:lnTo>
                <a:lnTo>
                  <a:pt x="710120" y="962621"/>
                </a:lnTo>
                <a:lnTo>
                  <a:pt x="709815" y="957541"/>
                </a:lnTo>
                <a:lnTo>
                  <a:pt x="715632" y="957541"/>
                </a:lnTo>
                <a:lnTo>
                  <a:pt x="717829" y="953731"/>
                </a:lnTo>
                <a:lnTo>
                  <a:pt x="721360" y="953731"/>
                </a:lnTo>
                <a:lnTo>
                  <a:pt x="718045" y="948651"/>
                </a:lnTo>
                <a:lnTo>
                  <a:pt x="714603" y="948651"/>
                </a:lnTo>
                <a:lnTo>
                  <a:pt x="713663" y="944841"/>
                </a:lnTo>
                <a:lnTo>
                  <a:pt x="715772" y="939761"/>
                </a:lnTo>
                <a:lnTo>
                  <a:pt x="715365" y="939761"/>
                </a:lnTo>
                <a:lnTo>
                  <a:pt x="712139" y="935951"/>
                </a:lnTo>
                <a:lnTo>
                  <a:pt x="713117" y="935951"/>
                </a:lnTo>
                <a:lnTo>
                  <a:pt x="713752" y="930871"/>
                </a:lnTo>
                <a:lnTo>
                  <a:pt x="714552" y="927061"/>
                </a:lnTo>
                <a:lnTo>
                  <a:pt x="714019" y="921981"/>
                </a:lnTo>
                <a:lnTo>
                  <a:pt x="712089" y="921981"/>
                </a:lnTo>
                <a:lnTo>
                  <a:pt x="715772" y="913091"/>
                </a:lnTo>
                <a:lnTo>
                  <a:pt x="713371" y="908011"/>
                </a:lnTo>
                <a:lnTo>
                  <a:pt x="710971" y="904201"/>
                </a:lnTo>
                <a:lnTo>
                  <a:pt x="709853" y="895311"/>
                </a:lnTo>
                <a:lnTo>
                  <a:pt x="716838" y="895311"/>
                </a:lnTo>
                <a:lnTo>
                  <a:pt x="714286" y="886421"/>
                </a:lnTo>
                <a:lnTo>
                  <a:pt x="713879" y="886421"/>
                </a:lnTo>
                <a:lnTo>
                  <a:pt x="715721" y="881341"/>
                </a:lnTo>
                <a:lnTo>
                  <a:pt x="714070" y="877531"/>
                </a:lnTo>
                <a:lnTo>
                  <a:pt x="717956" y="872451"/>
                </a:lnTo>
                <a:lnTo>
                  <a:pt x="715187" y="868641"/>
                </a:lnTo>
                <a:lnTo>
                  <a:pt x="718362" y="863561"/>
                </a:lnTo>
                <a:lnTo>
                  <a:pt x="715225" y="863561"/>
                </a:lnTo>
                <a:lnTo>
                  <a:pt x="714248" y="859751"/>
                </a:lnTo>
                <a:lnTo>
                  <a:pt x="719404" y="854595"/>
                </a:lnTo>
                <a:lnTo>
                  <a:pt x="715225" y="845781"/>
                </a:lnTo>
                <a:lnTo>
                  <a:pt x="715543" y="841971"/>
                </a:lnTo>
                <a:lnTo>
                  <a:pt x="715772" y="836891"/>
                </a:lnTo>
                <a:lnTo>
                  <a:pt x="711238" y="831811"/>
                </a:lnTo>
                <a:lnTo>
                  <a:pt x="707390" y="828001"/>
                </a:lnTo>
                <a:lnTo>
                  <a:pt x="710971" y="828001"/>
                </a:lnTo>
                <a:lnTo>
                  <a:pt x="711415" y="822921"/>
                </a:lnTo>
                <a:lnTo>
                  <a:pt x="711555" y="822921"/>
                </a:lnTo>
                <a:lnTo>
                  <a:pt x="711784" y="819111"/>
                </a:lnTo>
                <a:lnTo>
                  <a:pt x="705015" y="819111"/>
                </a:lnTo>
                <a:lnTo>
                  <a:pt x="707250" y="814031"/>
                </a:lnTo>
                <a:lnTo>
                  <a:pt x="699643" y="814031"/>
                </a:lnTo>
                <a:lnTo>
                  <a:pt x="705243" y="810221"/>
                </a:lnTo>
                <a:lnTo>
                  <a:pt x="707707" y="805141"/>
                </a:lnTo>
                <a:lnTo>
                  <a:pt x="706272" y="805141"/>
                </a:lnTo>
                <a:lnTo>
                  <a:pt x="705154" y="801179"/>
                </a:lnTo>
                <a:lnTo>
                  <a:pt x="703757" y="796251"/>
                </a:lnTo>
                <a:lnTo>
                  <a:pt x="704570" y="792441"/>
                </a:lnTo>
                <a:lnTo>
                  <a:pt x="704608" y="778471"/>
                </a:lnTo>
                <a:lnTo>
                  <a:pt x="701929" y="778471"/>
                </a:lnTo>
                <a:lnTo>
                  <a:pt x="695883" y="774661"/>
                </a:lnTo>
                <a:lnTo>
                  <a:pt x="706894" y="765771"/>
                </a:lnTo>
                <a:lnTo>
                  <a:pt x="708380" y="760691"/>
                </a:lnTo>
                <a:lnTo>
                  <a:pt x="705954" y="751801"/>
                </a:lnTo>
                <a:lnTo>
                  <a:pt x="703846" y="746721"/>
                </a:lnTo>
                <a:lnTo>
                  <a:pt x="700138" y="751801"/>
                </a:lnTo>
                <a:lnTo>
                  <a:pt x="697128" y="751801"/>
                </a:lnTo>
                <a:lnTo>
                  <a:pt x="698792" y="746721"/>
                </a:lnTo>
                <a:lnTo>
                  <a:pt x="701611" y="746721"/>
                </a:lnTo>
                <a:lnTo>
                  <a:pt x="704888" y="742911"/>
                </a:lnTo>
                <a:lnTo>
                  <a:pt x="706183" y="742911"/>
                </a:lnTo>
                <a:lnTo>
                  <a:pt x="704697" y="737831"/>
                </a:lnTo>
                <a:lnTo>
                  <a:pt x="698474" y="737831"/>
                </a:lnTo>
                <a:lnTo>
                  <a:pt x="696239" y="742911"/>
                </a:lnTo>
                <a:lnTo>
                  <a:pt x="687908" y="742911"/>
                </a:lnTo>
                <a:lnTo>
                  <a:pt x="687057" y="737831"/>
                </a:lnTo>
                <a:lnTo>
                  <a:pt x="685088" y="737831"/>
                </a:lnTo>
                <a:lnTo>
                  <a:pt x="687590" y="734021"/>
                </a:lnTo>
                <a:lnTo>
                  <a:pt x="703046" y="734021"/>
                </a:lnTo>
                <a:lnTo>
                  <a:pt x="703986" y="728941"/>
                </a:lnTo>
                <a:lnTo>
                  <a:pt x="697128" y="728941"/>
                </a:lnTo>
                <a:lnTo>
                  <a:pt x="696506" y="725131"/>
                </a:lnTo>
                <a:lnTo>
                  <a:pt x="697763" y="725131"/>
                </a:lnTo>
                <a:lnTo>
                  <a:pt x="701433" y="720051"/>
                </a:lnTo>
                <a:lnTo>
                  <a:pt x="702513" y="720051"/>
                </a:lnTo>
                <a:lnTo>
                  <a:pt x="698703" y="716241"/>
                </a:lnTo>
                <a:lnTo>
                  <a:pt x="696633" y="711161"/>
                </a:lnTo>
                <a:lnTo>
                  <a:pt x="692162" y="711161"/>
                </a:lnTo>
                <a:lnTo>
                  <a:pt x="693153" y="707351"/>
                </a:lnTo>
                <a:lnTo>
                  <a:pt x="694626" y="702271"/>
                </a:lnTo>
                <a:lnTo>
                  <a:pt x="692696" y="698461"/>
                </a:lnTo>
                <a:lnTo>
                  <a:pt x="686206" y="693381"/>
                </a:lnTo>
                <a:lnTo>
                  <a:pt x="684237" y="693381"/>
                </a:lnTo>
                <a:lnTo>
                  <a:pt x="688263" y="689571"/>
                </a:lnTo>
                <a:lnTo>
                  <a:pt x="682358" y="684491"/>
                </a:lnTo>
                <a:lnTo>
                  <a:pt x="684504" y="680681"/>
                </a:lnTo>
                <a:lnTo>
                  <a:pt x="682891" y="680681"/>
                </a:lnTo>
                <a:lnTo>
                  <a:pt x="676173" y="675601"/>
                </a:lnTo>
                <a:lnTo>
                  <a:pt x="675005" y="671791"/>
                </a:lnTo>
                <a:lnTo>
                  <a:pt x="676402" y="666711"/>
                </a:lnTo>
                <a:lnTo>
                  <a:pt x="676795" y="666711"/>
                </a:lnTo>
                <a:lnTo>
                  <a:pt x="675995" y="661631"/>
                </a:lnTo>
                <a:lnTo>
                  <a:pt x="673798" y="661631"/>
                </a:lnTo>
                <a:lnTo>
                  <a:pt x="671017" y="657821"/>
                </a:lnTo>
                <a:lnTo>
                  <a:pt x="670217" y="657821"/>
                </a:lnTo>
                <a:lnTo>
                  <a:pt x="667918" y="652665"/>
                </a:lnTo>
                <a:lnTo>
                  <a:pt x="667346" y="648931"/>
                </a:lnTo>
                <a:lnTo>
                  <a:pt x="663003" y="648931"/>
                </a:lnTo>
                <a:lnTo>
                  <a:pt x="661263" y="643851"/>
                </a:lnTo>
                <a:lnTo>
                  <a:pt x="660234" y="643851"/>
                </a:lnTo>
                <a:lnTo>
                  <a:pt x="660234" y="1115021"/>
                </a:lnTo>
                <a:lnTo>
                  <a:pt x="659244" y="1118831"/>
                </a:lnTo>
                <a:lnTo>
                  <a:pt x="656463" y="1115021"/>
                </a:lnTo>
                <a:lnTo>
                  <a:pt x="654761" y="1118831"/>
                </a:lnTo>
                <a:lnTo>
                  <a:pt x="656247" y="1115021"/>
                </a:lnTo>
                <a:lnTo>
                  <a:pt x="656463" y="1115021"/>
                </a:lnTo>
                <a:lnTo>
                  <a:pt x="660234" y="1115021"/>
                </a:lnTo>
                <a:lnTo>
                  <a:pt x="660234" y="643851"/>
                </a:lnTo>
                <a:lnTo>
                  <a:pt x="658710" y="643851"/>
                </a:lnTo>
                <a:lnTo>
                  <a:pt x="659155" y="640041"/>
                </a:lnTo>
                <a:lnTo>
                  <a:pt x="661174" y="634961"/>
                </a:lnTo>
                <a:lnTo>
                  <a:pt x="657364" y="631151"/>
                </a:lnTo>
                <a:lnTo>
                  <a:pt x="656551" y="626071"/>
                </a:lnTo>
                <a:lnTo>
                  <a:pt x="655878" y="623354"/>
                </a:lnTo>
                <a:lnTo>
                  <a:pt x="655878" y="904201"/>
                </a:lnTo>
                <a:lnTo>
                  <a:pt x="652081" y="904201"/>
                </a:lnTo>
                <a:lnTo>
                  <a:pt x="651764" y="908011"/>
                </a:lnTo>
                <a:lnTo>
                  <a:pt x="649211" y="908011"/>
                </a:lnTo>
                <a:lnTo>
                  <a:pt x="646747" y="904201"/>
                </a:lnTo>
                <a:lnTo>
                  <a:pt x="649122" y="904201"/>
                </a:lnTo>
                <a:lnTo>
                  <a:pt x="650417" y="899121"/>
                </a:lnTo>
                <a:lnTo>
                  <a:pt x="646569" y="899121"/>
                </a:lnTo>
                <a:lnTo>
                  <a:pt x="645998" y="897851"/>
                </a:lnTo>
                <a:lnTo>
                  <a:pt x="650951" y="895311"/>
                </a:lnTo>
                <a:lnTo>
                  <a:pt x="653237" y="899121"/>
                </a:lnTo>
                <a:lnTo>
                  <a:pt x="654138" y="899121"/>
                </a:lnTo>
                <a:lnTo>
                  <a:pt x="655878" y="904201"/>
                </a:lnTo>
                <a:lnTo>
                  <a:pt x="655878" y="623354"/>
                </a:lnTo>
                <a:lnTo>
                  <a:pt x="655612" y="622261"/>
                </a:lnTo>
                <a:lnTo>
                  <a:pt x="647331" y="622261"/>
                </a:lnTo>
                <a:lnTo>
                  <a:pt x="644690" y="617181"/>
                </a:lnTo>
                <a:lnTo>
                  <a:pt x="645579" y="613371"/>
                </a:lnTo>
                <a:lnTo>
                  <a:pt x="647242" y="608291"/>
                </a:lnTo>
                <a:lnTo>
                  <a:pt x="644105" y="608291"/>
                </a:lnTo>
                <a:lnTo>
                  <a:pt x="642581" y="599401"/>
                </a:lnTo>
                <a:lnTo>
                  <a:pt x="641819" y="595591"/>
                </a:lnTo>
                <a:lnTo>
                  <a:pt x="638276" y="595591"/>
                </a:lnTo>
                <a:lnTo>
                  <a:pt x="633628" y="599401"/>
                </a:lnTo>
                <a:lnTo>
                  <a:pt x="631837" y="595591"/>
                </a:lnTo>
                <a:lnTo>
                  <a:pt x="630047" y="595591"/>
                </a:lnTo>
                <a:lnTo>
                  <a:pt x="631659" y="590511"/>
                </a:lnTo>
                <a:lnTo>
                  <a:pt x="636714" y="586701"/>
                </a:lnTo>
                <a:lnTo>
                  <a:pt x="635101" y="581621"/>
                </a:lnTo>
                <a:lnTo>
                  <a:pt x="629285" y="576541"/>
                </a:lnTo>
                <a:lnTo>
                  <a:pt x="625424" y="572731"/>
                </a:lnTo>
                <a:lnTo>
                  <a:pt x="622515" y="567651"/>
                </a:lnTo>
                <a:lnTo>
                  <a:pt x="617131" y="561022"/>
                </a:lnTo>
                <a:lnTo>
                  <a:pt x="617131" y="711161"/>
                </a:lnTo>
                <a:lnTo>
                  <a:pt x="616026" y="707351"/>
                </a:lnTo>
                <a:lnTo>
                  <a:pt x="617131" y="711161"/>
                </a:lnTo>
                <a:lnTo>
                  <a:pt x="617131" y="561022"/>
                </a:lnTo>
                <a:lnTo>
                  <a:pt x="615302" y="558761"/>
                </a:lnTo>
                <a:lnTo>
                  <a:pt x="609396" y="554951"/>
                </a:lnTo>
                <a:lnTo>
                  <a:pt x="614540" y="546061"/>
                </a:lnTo>
                <a:lnTo>
                  <a:pt x="613422" y="546061"/>
                </a:lnTo>
                <a:lnTo>
                  <a:pt x="612444" y="540981"/>
                </a:lnTo>
                <a:lnTo>
                  <a:pt x="608190" y="532091"/>
                </a:lnTo>
                <a:lnTo>
                  <a:pt x="598868" y="532091"/>
                </a:lnTo>
                <a:lnTo>
                  <a:pt x="592188" y="523201"/>
                </a:lnTo>
                <a:lnTo>
                  <a:pt x="591083" y="519391"/>
                </a:lnTo>
                <a:lnTo>
                  <a:pt x="586778" y="510501"/>
                </a:lnTo>
                <a:lnTo>
                  <a:pt x="581482" y="505421"/>
                </a:lnTo>
                <a:lnTo>
                  <a:pt x="573747" y="505421"/>
                </a:lnTo>
                <a:lnTo>
                  <a:pt x="573201" y="496531"/>
                </a:lnTo>
                <a:lnTo>
                  <a:pt x="425399" y="496531"/>
                </a:lnTo>
                <a:lnTo>
                  <a:pt x="428498" y="501611"/>
                </a:lnTo>
                <a:lnTo>
                  <a:pt x="439483" y="501611"/>
                </a:lnTo>
                <a:lnTo>
                  <a:pt x="446786" y="505421"/>
                </a:lnTo>
                <a:lnTo>
                  <a:pt x="453961" y="510501"/>
                </a:lnTo>
                <a:lnTo>
                  <a:pt x="461149" y="510501"/>
                </a:lnTo>
                <a:lnTo>
                  <a:pt x="465670" y="514311"/>
                </a:lnTo>
                <a:lnTo>
                  <a:pt x="467639" y="519391"/>
                </a:lnTo>
                <a:lnTo>
                  <a:pt x="472389" y="519391"/>
                </a:lnTo>
                <a:lnTo>
                  <a:pt x="478637" y="523201"/>
                </a:lnTo>
                <a:lnTo>
                  <a:pt x="486041" y="528281"/>
                </a:lnTo>
                <a:lnTo>
                  <a:pt x="490931" y="532091"/>
                </a:lnTo>
                <a:lnTo>
                  <a:pt x="501853" y="532091"/>
                </a:lnTo>
                <a:lnTo>
                  <a:pt x="503377" y="537171"/>
                </a:lnTo>
                <a:lnTo>
                  <a:pt x="504050" y="537171"/>
                </a:lnTo>
                <a:lnTo>
                  <a:pt x="505079" y="540981"/>
                </a:lnTo>
                <a:lnTo>
                  <a:pt x="509778" y="546061"/>
                </a:lnTo>
                <a:lnTo>
                  <a:pt x="515073" y="549871"/>
                </a:lnTo>
                <a:lnTo>
                  <a:pt x="521703" y="554951"/>
                </a:lnTo>
                <a:lnTo>
                  <a:pt x="523532" y="558761"/>
                </a:lnTo>
                <a:lnTo>
                  <a:pt x="528866" y="558761"/>
                </a:lnTo>
                <a:lnTo>
                  <a:pt x="531241" y="563841"/>
                </a:lnTo>
                <a:lnTo>
                  <a:pt x="532180" y="567651"/>
                </a:lnTo>
                <a:lnTo>
                  <a:pt x="537552" y="567651"/>
                </a:lnTo>
                <a:lnTo>
                  <a:pt x="534504" y="572731"/>
                </a:lnTo>
                <a:lnTo>
                  <a:pt x="537641" y="572731"/>
                </a:lnTo>
                <a:lnTo>
                  <a:pt x="539026" y="576541"/>
                </a:lnTo>
                <a:lnTo>
                  <a:pt x="541858" y="581621"/>
                </a:lnTo>
                <a:lnTo>
                  <a:pt x="544588" y="586701"/>
                </a:lnTo>
                <a:lnTo>
                  <a:pt x="547903" y="590511"/>
                </a:lnTo>
                <a:lnTo>
                  <a:pt x="552577" y="595591"/>
                </a:lnTo>
                <a:lnTo>
                  <a:pt x="557174" y="604481"/>
                </a:lnTo>
                <a:lnTo>
                  <a:pt x="561530" y="608291"/>
                </a:lnTo>
                <a:lnTo>
                  <a:pt x="565505" y="617181"/>
                </a:lnTo>
                <a:lnTo>
                  <a:pt x="569264" y="622261"/>
                </a:lnTo>
                <a:lnTo>
                  <a:pt x="574598" y="626071"/>
                </a:lnTo>
                <a:lnTo>
                  <a:pt x="579564" y="634961"/>
                </a:lnTo>
                <a:lnTo>
                  <a:pt x="590626" y="634961"/>
                </a:lnTo>
                <a:lnTo>
                  <a:pt x="588340" y="640041"/>
                </a:lnTo>
                <a:lnTo>
                  <a:pt x="584669" y="643851"/>
                </a:lnTo>
                <a:lnTo>
                  <a:pt x="589419" y="648931"/>
                </a:lnTo>
                <a:lnTo>
                  <a:pt x="590130" y="648931"/>
                </a:lnTo>
                <a:lnTo>
                  <a:pt x="587121" y="652665"/>
                </a:lnTo>
                <a:lnTo>
                  <a:pt x="591527" y="657821"/>
                </a:lnTo>
                <a:lnTo>
                  <a:pt x="592289" y="657821"/>
                </a:lnTo>
                <a:lnTo>
                  <a:pt x="592328" y="661631"/>
                </a:lnTo>
                <a:lnTo>
                  <a:pt x="592467" y="666711"/>
                </a:lnTo>
                <a:lnTo>
                  <a:pt x="594258" y="675601"/>
                </a:lnTo>
                <a:lnTo>
                  <a:pt x="597217" y="680681"/>
                </a:lnTo>
                <a:lnTo>
                  <a:pt x="600621" y="684491"/>
                </a:lnTo>
                <a:lnTo>
                  <a:pt x="603885" y="693381"/>
                </a:lnTo>
                <a:lnTo>
                  <a:pt x="609841" y="698461"/>
                </a:lnTo>
                <a:lnTo>
                  <a:pt x="608584" y="702271"/>
                </a:lnTo>
                <a:lnTo>
                  <a:pt x="607733" y="707351"/>
                </a:lnTo>
                <a:lnTo>
                  <a:pt x="614591" y="707351"/>
                </a:lnTo>
                <a:lnTo>
                  <a:pt x="615619" y="716241"/>
                </a:lnTo>
                <a:lnTo>
                  <a:pt x="615937" y="716241"/>
                </a:lnTo>
                <a:lnTo>
                  <a:pt x="620661" y="711161"/>
                </a:lnTo>
                <a:lnTo>
                  <a:pt x="623646" y="711161"/>
                </a:lnTo>
                <a:lnTo>
                  <a:pt x="624535" y="716241"/>
                </a:lnTo>
                <a:lnTo>
                  <a:pt x="623646" y="711161"/>
                </a:lnTo>
                <a:lnTo>
                  <a:pt x="619290" y="716241"/>
                </a:lnTo>
                <a:lnTo>
                  <a:pt x="615353" y="720051"/>
                </a:lnTo>
                <a:lnTo>
                  <a:pt x="619645" y="725131"/>
                </a:lnTo>
                <a:lnTo>
                  <a:pt x="622249" y="728941"/>
                </a:lnTo>
                <a:lnTo>
                  <a:pt x="624217" y="728941"/>
                </a:lnTo>
                <a:lnTo>
                  <a:pt x="623138" y="734021"/>
                </a:lnTo>
                <a:lnTo>
                  <a:pt x="622871" y="737831"/>
                </a:lnTo>
                <a:lnTo>
                  <a:pt x="632053" y="737831"/>
                </a:lnTo>
                <a:lnTo>
                  <a:pt x="629323" y="742911"/>
                </a:lnTo>
                <a:lnTo>
                  <a:pt x="627761" y="746721"/>
                </a:lnTo>
                <a:lnTo>
                  <a:pt x="627087" y="746721"/>
                </a:lnTo>
                <a:lnTo>
                  <a:pt x="627761" y="751801"/>
                </a:lnTo>
                <a:lnTo>
                  <a:pt x="628294" y="751801"/>
                </a:lnTo>
                <a:lnTo>
                  <a:pt x="630897" y="760691"/>
                </a:lnTo>
                <a:lnTo>
                  <a:pt x="631253" y="765771"/>
                </a:lnTo>
                <a:lnTo>
                  <a:pt x="632371" y="774661"/>
                </a:lnTo>
                <a:lnTo>
                  <a:pt x="633717" y="783551"/>
                </a:lnTo>
                <a:lnTo>
                  <a:pt x="637159" y="783551"/>
                </a:lnTo>
                <a:lnTo>
                  <a:pt x="635063" y="787361"/>
                </a:lnTo>
                <a:lnTo>
                  <a:pt x="631164" y="787361"/>
                </a:lnTo>
                <a:lnTo>
                  <a:pt x="634428" y="792441"/>
                </a:lnTo>
                <a:lnTo>
                  <a:pt x="634873" y="792441"/>
                </a:lnTo>
                <a:lnTo>
                  <a:pt x="635101" y="796251"/>
                </a:lnTo>
                <a:lnTo>
                  <a:pt x="632460" y="796251"/>
                </a:lnTo>
                <a:lnTo>
                  <a:pt x="633069" y="801179"/>
                </a:lnTo>
                <a:lnTo>
                  <a:pt x="636701" y="801179"/>
                </a:lnTo>
                <a:lnTo>
                  <a:pt x="636854" y="801179"/>
                </a:lnTo>
                <a:lnTo>
                  <a:pt x="636943" y="796251"/>
                </a:lnTo>
                <a:lnTo>
                  <a:pt x="636866" y="801179"/>
                </a:lnTo>
                <a:lnTo>
                  <a:pt x="634657" y="805141"/>
                </a:lnTo>
                <a:lnTo>
                  <a:pt x="634301" y="805141"/>
                </a:lnTo>
                <a:lnTo>
                  <a:pt x="634834" y="810221"/>
                </a:lnTo>
                <a:lnTo>
                  <a:pt x="635419" y="810221"/>
                </a:lnTo>
                <a:lnTo>
                  <a:pt x="636397" y="814031"/>
                </a:lnTo>
                <a:lnTo>
                  <a:pt x="636181" y="814031"/>
                </a:lnTo>
                <a:lnTo>
                  <a:pt x="636079" y="819111"/>
                </a:lnTo>
                <a:lnTo>
                  <a:pt x="636016" y="822921"/>
                </a:lnTo>
                <a:lnTo>
                  <a:pt x="637209" y="831811"/>
                </a:lnTo>
                <a:lnTo>
                  <a:pt x="639343" y="841971"/>
                </a:lnTo>
                <a:lnTo>
                  <a:pt x="642023" y="854595"/>
                </a:lnTo>
                <a:lnTo>
                  <a:pt x="641553" y="859751"/>
                </a:lnTo>
                <a:lnTo>
                  <a:pt x="643750" y="863561"/>
                </a:lnTo>
                <a:lnTo>
                  <a:pt x="644461" y="868641"/>
                </a:lnTo>
                <a:lnTo>
                  <a:pt x="642175" y="868641"/>
                </a:lnTo>
                <a:lnTo>
                  <a:pt x="644867" y="872451"/>
                </a:lnTo>
                <a:lnTo>
                  <a:pt x="641375" y="877531"/>
                </a:lnTo>
                <a:lnTo>
                  <a:pt x="646607" y="886421"/>
                </a:lnTo>
                <a:lnTo>
                  <a:pt x="644906" y="890231"/>
                </a:lnTo>
                <a:lnTo>
                  <a:pt x="641642" y="899121"/>
                </a:lnTo>
                <a:lnTo>
                  <a:pt x="644702" y="897851"/>
                </a:lnTo>
                <a:lnTo>
                  <a:pt x="644372" y="899121"/>
                </a:lnTo>
                <a:lnTo>
                  <a:pt x="644017" y="899121"/>
                </a:lnTo>
                <a:lnTo>
                  <a:pt x="642670" y="904201"/>
                </a:lnTo>
                <a:lnTo>
                  <a:pt x="645185" y="908011"/>
                </a:lnTo>
                <a:lnTo>
                  <a:pt x="647103" y="913091"/>
                </a:lnTo>
                <a:lnTo>
                  <a:pt x="650062" y="916901"/>
                </a:lnTo>
                <a:lnTo>
                  <a:pt x="650862" y="916901"/>
                </a:lnTo>
                <a:lnTo>
                  <a:pt x="655396" y="913091"/>
                </a:lnTo>
                <a:lnTo>
                  <a:pt x="656513" y="916901"/>
                </a:lnTo>
                <a:lnTo>
                  <a:pt x="658571" y="921981"/>
                </a:lnTo>
                <a:lnTo>
                  <a:pt x="655218" y="927061"/>
                </a:lnTo>
                <a:lnTo>
                  <a:pt x="651497" y="921981"/>
                </a:lnTo>
                <a:lnTo>
                  <a:pt x="646569" y="916901"/>
                </a:lnTo>
                <a:lnTo>
                  <a:pt x="641819" y="916901"/>
                </a:lnTo>
                <a:lnTo>
                  <a:pt x="642442" y="927061"/>
                </a:lnTo>
                <a:lnTo>
                  <a:pt x="641553" y="930871"/>
                </a:lnTo>
                <a:lnTo>
                  <a:pt x="643966" y="930871"/>
                </a:lnTo>
                <a:lnTo>
                  <a:pt x="642531" y="935951"/>
                </a:lnTo>
                <a:lnTo>
                  <a:pt x="641146" y="935951"/>
                </a:lnTo>
                <a:lnTo>
                  <a:pt x="641057" y="939761"/>
                </a:lnTo>
                <a:lnTo>
                  <a:pt x="640829" y="944841"/>
                </a:lnTo>
                <a:lnTo>
                  <a:pt x="640130" y="953731"/>
                </a:lnTo>
                <a:lnTo>
                  <a:pt x="640168" y="966431"/>
                </a:lnTo>
                <a:lnTo>
                  <a:pt x="639127" y="971511"/>
                </a:lnTo>
                <a:lnTo>
                  <a:pt x="644144" y="980401"/>
                </a:lnTo>
                <a:lnTo>
                  <a:pt x="642721" y="980401"/>
                </a:lnTo>
                <a:lnTo>
                  <a:pt x="639673" y="984211"/>
                </a:lnTo>
                <a:lnTo>
                  <a:pt x="635063" y="984211"/>
                </a:lnTo>
                <a:lnTo>
                  <a:pt x="637209" y="989291"/>
                </a:lnTo>
                <a:lnTo>
                  <a:pt x="640029" y="989291"/>
                </a:lnTo>
                <a:lnTo>
                  <a:pt x="641146" y="993101"/>
                </a:lnTo>
                <a:lnTo>
                  <a:pt x="643255" y="989291"/>
                </a:lnTo>
                <a:lnTo>
                  <a:pt x="644867" y="989291"/>
                </a:lnTo>
                <a:lnTo>
                  <a:pt x="646252" y="993101"/>
                </a:lnTo>
                <a:lnTo>
                  <a:pt x="645134" y="993101"/>
                </a:lnTo>
                <a:lnTo>
                  <a:pt x="643966" y="998181"/>
                </a:lnTo>
                <a:lnTo>
                  <a:pt x="642226" y="998181"/>
                </a:lnTo>
                <a:lnTo>
                  <a:pt x="642137" y="999324"/>
                </a:lnTo>
                <a:lnTo>
                  <a:pt x="641819" y="999261"/>
                </a:lnTo>
                <a:lnTo>
                  <a:pt x="641553" y="1000074"/>
                </a:lnTo>
                <a:lnTo>
                  <a:pt x="641375" y="1000556"/>
                </a:lnTo>
                <a:lnTo>
                  <a:pt x="641997" y="1001318"/>
                </a:lnTo>
                <a:lnTo>
                  <a:pt x="641959" y="1001991"/>
                </a:lnTo>
                <a:lnTo>
                  <a:pt x="641464" y="1001991"/>
                </a:lnTo>
                <a:lnTo>
                  <a:pt x="639267" y="1007071"/>
                </a:lnTo>
                <a:lnTo>
                  <a:pt x="642581" y="1007071"/>
                </a:lnTo>
                <a:lnTo>
                  <a:pt x="641375" y="1012151"/>
                </a:lnTo>
                <a:lnTo>
                  <a:pt x="637882" y="1012151"/>
                </a:lnTo>
                <a:lnTo>
                  <a:pt x="637336" y="1007071"/>
                </a:lnTo>
                <a:lnTo>
                  <a:pt x="635635" y="1012151"/>
                </a:lnTo>
                <a:lnTo>
                  <a:pt x="633044" y="1015961"/>
                </a:lnTo>
                <a:lnTo>
                  <a:pt x="632142" y="1012151"/>
                </a:lnTo>
                <a:lnTo>
                  <a:pt x="630847" y="1012151"/>
                </a:lnTo>
                <a:lnTo>
                  <a:pt x="627849" y="1007071"/>
                </a:lnTo>
                <a:lnTo>
                  <a:pt x="618223" y="1007071"/>
                </a:lnTo>
                <a:lnTo>
                  <a:pt x="615302" y="1001991"/>
                </a:lnTo>
                <a:lnTo>
                  <a:pt x="613867" y="1012151"/>
                </a:lnTo>
                <a:lnTo>
                  <a:pt x="610920" y="1012151"/>
                </a:lnTo>
                <a:lnTo>
                  <a:pt x="607606" y="1012151"/>
                </a:lnTo>
                <a:lnTo>
                  <a:pt x="606577" y="1015961"/>
                </a:lnTo>
                <a:lnTo>
                  <a:pt x="605536" y="1012151"/>
                </a:lnTo>
                <a:lnTo>
                  <a:pt x="604964" y="1012151"/>
                </a:lnTo>
                <a:lnTo>
                  <a:pt x="605091" y="1007071"/>
                </a:lnTo>
                <a:lnTo>
                  <a:pt x="607339" y="1007071"/>
                </a:lnTo>
                <a:lnTo>
                  <a:pt x="602894" y="1001991"/>
                </a:lnTo>
                <a:lnTo>
                  <a:pt x="598551" y="1007071"/>
                </a:lnTo>
                <a:lnTo>
                  <a:pt x="592556" y="1007071"/>
                </a:lnTo>
                <a:lnTo>
                  <a:pt x="590943" y="1001991"/>
                </a:lnTo>
                <a:lnTo>
                  <a:pt x="586600" y="1001991"/>
                </a:lnTo>
                <a:lnTo>
                  <a:pt x="583552" y="998181"/>
                </a:lnTo>
                <a:lnTo>
                  <a:pt x="574725" y="1001991"/>
                </a:lnTo>
                <a:lnTo>
                  <a:pt x="569493" y="1001991"/>
                </a:lnTo>
                <a:lnTo>
                  <a:pt x="561873" y="998181"/>
                </a:lnTo>
                <a:lnTo>
                  <a:pt x="560438" y="998181"/>
                </a:lnTo>
                <a:lnTo>
                  <a:pt x="559003" y="1001991"/>
                </a:lnTo>
                <a:lnTo>
                  <a:pt x="555739" y="998181"/>
                </a:lnTo>
                <a:lnTo>
                  <a:pt x="551891" y="1001991"/>
                </a:lnTo>
                <a:lnTo>
                  <a:pt x="548436" y="998181"/>
                </a:lnTo>
                <a:lnTo>
                  <a:pt x="547408" y="1001407"/>
                </a:lnTo>
                <a:lnTo>
                  <a:pt x="546379" y="1001229"/>
                </a:lnTo>
                <a:lnTo>
                  <a:pt x="546036" y="1001598"/>
                </a:lnTo>
                <a:lnTo>
                  <a:pt x="545172" y="998181"/>
                </a:lnTo>
                <a:lnTo>
                  <a:pt x="536295" y="998181"/>
                </a:lnTo>
                <a:lnTo>
                  <a:pt x="533247" y="993101"/>
                </a:lnTo>
                <a:lnTo>
                  <a:pt x="530656" y="998181"/>
                </a:lnTo>
                <a:lnTo>
                  <a:pt x="526046" y="998181"/>
                </a:lnTo>
                <a:lnTo>
                  <a:pt x="525018" y="993101"/>
                </a:lnTo>
                <a:lnTo>
                  <a:pt x="523036" y="993101"/>
                </a:lnTo>
                <a:lnTo>
                  <a:pt x="522414" y="989291"/>
                </a:lnTo>
                <a:lnTo>
                  <a:pt x="520890" y="993101"/>
                </a:lnTo>
                <a:lnTo>
                  <a:pt x="520001" y="993101"/>
                </a:lnTo>
                <a:lnTo>
                  <a:pt x="516902" y="989291"/>
                </a:lnTo>
                <a:lnTo>
                  <a:pt x="508889" y="984211"/>
                </a:lnTo>
                <a:lnTo>
                  <a:pt x="500697" y="984211"/>
                </a:lnTo>
                <a:lnTo>
                  <a:pt x="499478" y="980401"/>
                </a:lnTo>
                <a:lnTo>
                  <a:pt x="498094" y="980401"/>
                </a:lnTo>
                <a:lnTo>
                  <a:pt x="496709" y="984211"/>
                </a:lnTo>
                <a:lnTo>
                  <a:pt x="494512" y="980401"/>
                </a:lnTo>
                <a:lnTo>
                  <a:pt x="492760" y="980401"/>
                </a:lnTo>
                <a:lnTo>
                  <a:pt x="491286" y="975321"/>
                </a:lnTo>
                <a:lnTo>
                  <a:pt x="491553" y="971511"/>
                </a:lnTo>
                <a:lnTo>
                  <a:pt x="489229" y="975321"/>
                </a:lnTo>
                <a:lnTo>
                  <a:pt x="485101" y="975321"/>
                </a:lnTo>
                <a:lnTo>
                  <a:pt x="483666" y="971511"/>
                </a:lnTo>
                <a:lnTo>
                  <a:pt x="483400" y="966431"/>
                </a:lnTo>
                <a:lnTo>
                  <a:pt x="483044" y="966927"/>
                </a:lnTo>
                <a:lnTo>
                  <a:pt x="483044" y="975321"/>
                </a:lnTo>
                <a:lnTo>
                  <a:pt x="482015" y="971511"/>
                </a:lnTo>
                <a:lnTo>
                  <a:pt x="483044" y="975321"/>
                </a:lnTo>
                <a:lnTo>
                  <a:pt x="483044" y="966927"/>
                </a:lnTo>
                <a:lnTo>
                  <a:pt x="479729" y="971511"/>
                </a:lnTo>
                <a:lnTo>
                  <a:pt x="478701" y="971511"/>
                </a:lnTo>
                <a:lnTo>
                  <a:pt x="477621" y="966431"/>
                </a:lnTo>
                <a:lnTo>
                  <a:pt x="471893" y="966431"/>
                </a:lnTo>
                <a:lnTo>
                  <a:pt x="470281" y="962621"/>
                </a:lnTo>
                <a:lnTo>
                  <a:pt x="462267" y="962621"/>
                </a:lnTo>
                <a:lnTo>
                  <a:pt x="461327" y="957541"/>
                </a:lnTo>
                <a:lnTo>
                  <a:pt x="455282" y="957541"/>
                </a:lnTo>
                <a:lnTo>
                  <a:pt x="454113" y="953731"/>
                </a:lnTo>
                <a:lnTo>
                  <a:pt x="448830" y="953731"/>
                </a:lnTo>
                <a:lnTo>
                  <a:pt x="448830" y="957541"/>
                </a:lnTo>
                <a:lnTo>
                  <a:pt x="441909" y="953731"/>
                </a:lnTo>
                <a:lnTo>
                  <a:pt x="437540" y="948651"/>
                </a:lnTo>
                <a:lnTo>
                  <a:pt x="441947" y="953731"/>
                </a:lnTo>
                <a:lnTo>
                  <a:pt x="442150" y="953731"/>
                </a:lnTo>
                <a:lnTo>
                  <a:pt x="448830" y="957541"/>
                </a:lnTo>
                <a:lnTo>
                  <a:pt x="448830" y="953731"/>
                </a:lnTo>
                <a:lnTo>
                  <a:pt x="447840" y="953731"/>
                </a:lnTo>
                <a:lnTo>
                  <a:pt x="442645" y="948651"/>
                </a:lnTo>
                <a:lnTo>
                  <a:pt x="439915" y="944841"/>
                </a:lnTo>
                <a:lnTo>
                  <a:pt x="432206" y="944841"/>
                </a:lnTo>
                <a:lnTo>
                  <a:pt x="430911" y="939761"/>
                </a:lnTo>
                <a:lnTo>
                  <a:pt x="426707" y="939761"/>
                </a:lnTo>
                <a:lnTo>
                  <a:pt x="424103" y="935951"/>
                </a:lnTo>
                <a:lnTo>
                  <a:pt x="418782" y="930871"/>
                </a:lnTo>
                <a:lnTo>
                  <a:pt x="413385" y="927061"/>
                </a:lnTo>
                <a:lnTo>
                  <a:pt x="407784" y="921981"/>
                </a:lnTo>
                <a:lnTo>
                  <a:pt x="401802" y="916901"/>
                </a:lnTo>
                <a:lnTo>
                  <a:pt x="397852" y="916901"/>
                </a:lnTo>
                <a:lnTo>
                  <a:pt x="394055" y="913091"/>
                </a:lnTo>
                <a:lnTo>
                  <a:pt x="385635" y="904201"/>
                </a:lnTo>
                <a:lnTo>
                  <a:pt x="292201" y="904201"/>
                </a:lnTo>
                <a:lnTo>
                  <a:pt x="290233" y="899121"/>
                </a:lnTo>
                <a:lnTo>
                  <a:pt x="379895" y="899121"/>
                </a:lnTo>
                <a:lnTo>
                  <a:pt x="376135" y="895311"/>
                </a:lnTo>
                <a:lnTo>
                  <a:pt x="371208" y="890231"/>
                </a:lnTo>
                <a:lnTo>
                  <a:pt x="365455" y="886421"/>
                </a:lnTo>
                <a:lnTo>
                  <a:pt x="360641" y="881341"/>
                </a:lnTo>
                <a:lnTo>
                  <a:pt x="358533" y="877531"/>
                </a:lnTo>
                <a:lnTo>
                  <a:pt x="358305" y="877531"/>
                </a:lnTo>
                <a:lnTo>
                  <a:pt x="351459" y="872451"/>
                </a:lnTo>
                <a:lnTo>
                  <a:pt x="349885" y="863561"/>
                </a:lnTo>
                <a:lnTo>
                  <a:pt x="344741" y="859751"/>
                </a:lnTo>
                <a:lnTo>
                  <a:pt x="343255" y="859751"/>
                </a:lnTo>
                <a:lnTo>
                  <a:pt x="342620" y="854595"/>
                </a:lnTo>
                <a:lnTo>
                  <a:pt x="337527" y="854595"/>
                </a:lnTo>
                <a:lnTo>
                  <a:pt x="333806" y="850861"/>
                </a:lnTo>
                <a:lnTo>
                  <a:pt x="330225" y="841971"/>
                </a:lnTo>
                <a:lnTo>
                  <a:pt x="326110" y="836891"/>
                </a:lnTo>
                <a:lnTo>
                  <a:pt x="322300" y="831811"/>
                </a:lnTo>
                <a:lnTo>
                  <a:pt x="318274" y="828001"/>
                </a:lnTo>
                <a:lnTo>
                  <a:pt x="313702" y="822921"/>
                </a:lnTo>
                <a:lnTo>
                  <a:pt x="309626" y="819111"/>
                </a:lnTo>
                <a:lnTo>
                  <a:pt x="303136" y="805141"/>
                </a:lnTo>
                <a:lnTo>
                  <a:pt x="298996" y="801179"/>
                </a:lnTo>
                <a:lnTo>
                  <a:pt x="297167" y="796251"/>
                </a:lnTo>
                <a:lnTo>
                  <a:pt x="295605" y="796251"/>
                </a:lnTo>
                <a:lnTo>
                  <a:pt x="294309" y="792441"/>
                </a:lnTo>
                <a:lnTo>
                  <a:pt x="293230" y="792441"/>
                </a:lnTo>
                <a:lnTo>
                  <a:pt x="292582" y="787361"/>
                </a:lnTo>
                <a:lnTo>
                  <a:pt x="291934" y="783551"/>
                </a:lnTo>
                <a:lnTo>
                  <a:pt x="286778" y="787361"/>
                </a:lnTo>
                <a:lnTo>
                  <a:pt x="286016" y="787361"/>
                </a:lnTo>
                <a:lnTo>
                  <a:pt x="285750" y="783551"/>
                </a:lnTo>
                <a:lnTo>
                  <a:pt x="287134" y="783551"/>
                </a:lnTo>
                <a:lnTo>
                  <a:pt x="285038" y="778471"/>
                </a:lnTo>
                <a:lnTo>
                  <a:pt x="284187" y="778471"/>
                </a:lnTo>
                <a:lnTo>
                  <a:pt x="284454" y="774661"/>
                </a:lnTo>
                <a:lnTo>
                  <a:pt x="283425" y="769581"/>
                </a:lnTo>
                <a:lnTo>
                  <a:pt x="280733" y="765771"/>
                </a:lnTo>
                <a:lnTo>
                  <a:pt x="281317" y="765771"/>
                </a:lnTo>
                <a:lnTo>
                  <a:pt x="279120" y="756881"/>
                </a:lnTo>
                <a:lnTo>
                  <a:pt x="275856" y="751801"/>
                </a:lnTo>
                <a:lnTo>
                  <a:pt x="271246" y="746721"/>
                </a:lnTo>
                <a:lnTo>
                  <a:pt x="271106" y="742911"/>
                </a:lnTo>
                <a:lnTo>
                  <a:pt x="271907" y="737831"/>
                </a:lnTo>
                <a:lnTo>
                  <a:pt x="266496" y="728941"/>
                </a:lnTo>
                <a:lnTo>
                  <a:pt x="263398" y="725131"/>
                </a:lnTo>
                <a:lnTo>
                  <a:pt x="263715" y="725131"/>
                </a:lnTo>
                <a:lnTo>
                  <a:pt x="266179" y="720051"/>
                </a:lnTo>
                <a:lnTo>
                  <a:pt x="265239" y="720051"/>
                </a:lnTo>
                <a:lnTo>
                  <a:pt x="262013" y="716241"/>
                </a:lnTo>
                <a:lnTo>
                  <a:pt x="260718" y="716241"/>
                </a:lnTo>
                <a:lnTo>
                  <a:pt x="260045" y="711161"/>
                </a:lnTo>
                <a:lnTo>
                  <a:pt x="259689" y="711161"/>
                </a:lnTo>
                <a:lnTo>
                  <a:pt x="260273" y="707351"/>
                </a:lnTo>
                <a:lnTo>
                  <a:pt x="258699" y="707351"/>
                </a:lnTo>
                <a:lnTo>
                  <a:pt x="258114" y="702271"/>
                </a:lnTo>
                <a:lnTo>
                  <a:pt x="257086" y="702271"/>
                </a:lnTo>
                <a:lnTo>
                  <a:pt x="252653" y="698461"/>
                </a:lnTo>
                <a:lnTo>
                  <a:pt x="253326" y="698461"/>
                </a:lnTo>
                <a:lnTo>
                  <a:pt x="255473" y="693381"/>
                </a:lnTo>
                <a:lnTo>
                  <a:pt x="250774" y="693381"/>
                </a:lnTo>
                <a:lnTo>
                  <a:pt x="251358" y="689571"/>
                </a:lnTo>
                <a:lnTo>
                  <a:pt x="251396" y="689292"/>
                </a:lnTo>
                <a:lnTo>
                  <a:pt x="255943" y="684491"/>
                </a:lnTo>
                <a:lnTo>
                  <a:pt x="256578" y="684491"/>
                </a:lnTo>
                <a:lnTo>
                  <a:pt x="253060" y="680681"/>
                </a:lnTo>
                <a:lnTo>
                  <a:pt x="252742" y="680681"/>
                </a:lnTo>
                <a:lnTo>
                  <a:pt x="255155" y="675601"/>
                </a:lnTo>
                <a:lnTo>
                  <a:pt x="254495" y="671791"/>
                </a:lnTo>
                <a:lnTo>
                  <a:pt x="254495" y="666711"/>
                </a:lnTo>
                <a:lnTo>
                  <a:pt x="248539" y="666711"/>
                </a:lnTo>
                <a:lnTo>
                  <a:pt x="250786" y="661682"/>
                </a:lnTo>
                <a:lnTo>
                  <a:pt x="250774" y="662546"/>
                </a:lnTo>
                <a:lnTo>
                  <a:pt x="250723" y="666623"/>
                </a:lnTo>
                <a:lnTo>
                  <a:pt x="255028" y="661250"/>
                </a:lnTo>
                <a:lnTo>
                  <a:pt x="255066" y="658596"/>
                </a:lnTo>
                <a:lnTo>
                  <a:pt x="250977" y="654431"/>
                </a:lnTo>
                <a:lnTo>
                  <a:pt x="251002" y="652665"/>
                </a:lnTo>
                <a:lnTo>
                  <a:pt x="250863" y="652665"/>
                </a:lnTo>
                <a:lnTo>
                  <a:pt x="250774" y="648931"/>
                </a:lnTo>
                <a:lnTo>
                  <a:pt x="252971" y="648931"/>
                </a:lnTo>
                <a:lnTo>
                  <a:pt x="254406" y="643851"/>
                </a:lnTo>
                <a:lnTo>
                  <a:pt x="250329" y="640041"/>
                </a:lnTo>
                <a:lnTo>
                  <a:pt x="251269" y="640041"/>
                </a:lnTo>
                <a:lnTo>
                  <a:pt x="251714" y="634961"/>
                </a:lnTo>
                <a:lnTo>
                  <a:pt x="255384" y="634961"/>
                </a:lnTo>
                <a:lnTo>
                  <a:pt x="257136" y="626071"/>
                </a:lnTo>
                <a:lnTo>
                  <a:pt x="259194" y="617181"/>
                </a:lnTo>
                <a:lnTo>
                  <a:pt x="257759" y="608291"/>
                </a:lnTo>
                <a:lnTo>
                  <a:pt x="256590" y="608291"/>
                </a:lnTo>
                <a:lnTo>
                  <a:pt x="260934" y="604481"/>
                </a:lnTo>
                <a:lnTo>
                  <a:pt x="265595" y="599401"/>
                </a:lnTo>
                <a:lnTo>
                  <a:pt x="264388" y="595591"/>
                </a:lnTo>
                <a:lnTo>
                  <a:pt x="266001" y="586701"/>
                </a:lnTo>
                <a:lnTo>
                  <a:pt x="266230" y="585228"/>
                </a:lnTo>
                <a:lnTo>
                  <a:pt x="266712" y="586409"/>
                </a:lnTo>
                <a:lnTo>
                  <a:pt x="269265" y="585330"/>
                </a:lnTo>
                <a:lnTo>
                  <a:pt x="269544" y="583717"/>
                </a:lnTo>
                <a:lnTo>
                  <a:pt x="267843" y="581609"/>
                </a:lnTo>
                <a:lnTo>
                  <a:pt x="266687" y="582320"/>
                </a:lnTo>
                <a:lnTo>
                  <a:pt x="266801" y="581621"/>
                </a:lnTo>
                <a:lnTo>
                  <a:pt x="265950" y="581621"/>
                </a:lnTo>
                <a:lnTo>
                  <a:pt x="267931" y="576541"/>
                </a:lnTo>
                <a:lnTo>
                  <a:pt x="269265" y="576541"/>
                </a:lnTo>
                <a:lnTo>
                  <a:pt x="269049" y="572731"/>
                </a:lnTo>
                <a:lnTo>
                  <a:pt x="269265" y="572731"/>
                </a:lnTo>
                <a:lnTo>
                  <a:pt x="271691" y="567651"/>
                </a:lnTo>
                <a:lnTo>
                  <a:pt x="267931" y="567651"/>
                </a:lnTo>
                <a:lnTo>
                  <a:pt x="266217" y="563841"/>
                </a:lnTo>
                <a:lnTo>
                  <a:pt x="267030" y="563841"/>
                </a:lnTo>
                <a:lnTo>
                  <a:pt x="270256" y="558761"/>
                </a:lnTo>
                <a:lnTo>
                  <a:pt x="271868" y="567651"/>
                </a:lnTo>
                <a:lnTo>
                  <a:pt x="275272" y="563841"/>
                </a:lnTo>
                <a:lnTo>
                  <a:pt x="279209" y="558761"/>
                </a:lnTo>
                <a:lnTo>
                  <a:pt x="281139" y="558761"/>
                </a:lnTo>
                <a:lnTo>
                  <a:pt x="282079" y="549871"/>
                </a:lnTo>
                <a:lnTo>
                  <a:pt x="282702" y="549871"/>
                </a:lnTo>
                <a:lnTo>
                  <a:pt x="283781" y="546061"/>
                </a:lnTo>
                <a:lnTo>
                  <a:pt x="293903" y="546061"/>
                </a:lnTo>
                <a:lnTo>
                  <a:pt x="294436" y="540981"/>
                </a:lnTo>
                <a:lnTo>
                  <a:pt x="295922" y="537171"/>
                </a:lnTo>
                <a:lnTo>
                  <a:pt x="303936" y="537171"/>
                </a:lnTo>
                <a:lnTo>
                  <a:pt x="304787" y="528281"/>
                </a:lnTo>
                <a:lnTo>
                  <a:pt x="308114" y="523265"/>
                </a:lnTo>
                <a:lnTo>
                  <a:pt x="307200" y="528281"/>
                </a:lnTo>
                <a:lnTo>
                  <a:pt x="311454" y="528281"/>
                </a:lnTo>
                <a:lnTo>
                  <a:pt x="314337" y="523201"/>
                </a:lnTo>
                <a:lnTo>
                  <a:pt x="316115" y="519391"/>
                </a:lnTo>
                <a:lnTo>
                  <a:pt x="322160" y="519391"/>
                </a:lnTo>
                <a:lnTo>
                  <a:pt x="322300" y="514311"/>
                </a:lnTo>
                <a:lnTo>
                  <a:pt x="322211" y="510501"/>
                </a:lnTo>
                <a:lnTo>
                  <a:pt x="325437" y="514311"/>
                </a:lnTo>
                <a:lnTo>
                  <a:pt x="327139" y="510501"/>
                </a:lnTo>
                <a:lnTo>
                  <a:pt x="328396" y="514311"/>
                </a:lnTo>
                <a:lnTo>
                  <a:pt x="329552" y="514311"/>
                </a:lnTo>
                <a:lnTo>
                  <a:pt x="331660" y="510501"/>
                </a:lnTo>
                <a:lnTo>
                  <a:pt x="330136" y="510501"/>
                </a:lnTo>
                <a:lnTo>
                  <a:pt x="333044" y="505421"/>
                </a:lnTo>
                <a:lnTo>
                  <a:pt x="336499" y="514311"/>
                </a:lnTo>
                <a:lnTo>
                  <a:pt x="339090" y="505421"/>
                </a:lnTo>
                <a:lnTo>
                  <a:pt x="340029" y="505421"/>
                </a:lnTo>
                <a:lnTo>
                  <a:pt x="344741" y="510501"/>
                </a:lnTo>
                <a:lnTo>
                  <a:pt x="347878" y="505421"/>
                </a:lnTo>
                <a:lnTo>
                  <a:pt x="352221" y="501611"/>
                </a:lnTo>
                <a:lnTo>
                  <a:pt x="359702" y="501611"/>
                </a:lnTo>
                <a:lnTo>
                  <a:pt x="363054" y="496531"/>
                </a:lnTo>
                <a:lnTo>
                  <a:pt x="241185" y="496531"/>
                </a:lnTo>
                <a:lnTo>
                  <a:pt x="240334" y="501611"/>
                </a:lnTo>
                <a:lnTo>
                  <a:pt x="237871" y="501611"/>
                </a:lnTo>
                <a:lnTo>
                  <a:pt x="236575" y="496531"/>
                </a:lnTo>
                <a:lnTo>
                  <a:pt x="228777" y="496531"/>
                </a:lnTo>
                <a:lnTo>
                  <a:pt x="228828" y="501611"/>
                </a:lnTo>
                <a:lnTo>
                  <a:pt x="230797" y="501611"/>
                </a:lnTo>
                <a:lnTo>
                  <a:pt x="230835" y="505421"/>
                </a:lnTo>
                <a:lnTo>
                  <a:pt x="220853" y="505421"/>
                </a:lnTo>
                <a:lnTo>
                  <a:pt x="220586" y="510501"/>
                </a:lnTo>
                <a:lnTo>
                  <a:pt x="220497" y="514311"/>
                </a:lnTo>
                <a:lnTo>
                  <a:pt x="219557" y="519391"/>
                </a:lnTo>
                <a:lnTo>
                  <a:pt x="212166" y="519391"/>
                </a:lnTo>
                <a:lnTo>
                  <a:pt x="213855" y="523201"/>
                </a:lnTo>
                <a:lnTo>
                  <a:pt x="211404" y="528281"/>
                </a:lnTo>
                <a:lnTo>
                  <a:pt x="207060" y="528281"/>
                </a:lnTo>
                <a:lnTo>
                  <a:pt x="207556" y="532091"/>
                </a:lnTo>
                <a:lnTo>
                  <a:pt x="203301" y="532091"/>
                </a:lnTo>
                <a:lnTo>
                  <a:pt x="205041" y="537171"/>
                </a:lnTo>
                <a:lnTo>
                  <a:pt x="204368" y="537171"/>
                </a:lnTo>
                <a:lnTo>
                  <a:pt x="203974" y="540981"/>
                </a:lnTo>
                <a:lnTo>
                  <a:pt x="203212" y="540981"/>
                </a:lnTo>
                <a:lnTo>
                  <a:pt x="204863" y="546061"/>
                </a:lnTo>
                <a:lnTo>
                  <a:pt x="208267" y="549871"/>
                </a:lnTo>
                <a:lnTo>
                  <a:pt x="204724" y="554951"/>
                </a:lnTo>
                <a:lnTo>
                  <a:pt x="205625" y="554951"/>
                </a:lnTo>
                <a:lnTo>
                  <a:pt x="206476" y="558761"/>
                </a:lnTo>
                <a:lnTo>
                  <a:pt x="209880" y="563841"/>
                </a:lnTo>
                <a:lnTo>
                  <a:pt x="215125" y="563841"/>
                </a:lnTo>
                <a:lnTo>
                  <a:pt x="216192" y="567651"/>
                </a:lnTo>
                <a:lnTo>
                  <a:pt x="217360" y="572731"/>
                </a:lnTo>
                <a:lnTo>
                  <a:pt x="213461" y="572731"/>
                </a:lnTo>
                <a:lnTo>
                  <a:pt x="213461" y="576541"/>
                </a:lnTo>
                <a:lnTo>
                  <a:pt x="213106" y="576541"/>
                </a:lnTo>
                <a:lnTo>
                  <a:pt x="209740" y="581621"/>
                </a:lnTo>
                <a:lnTo>
                  <a:pt x="206654" y="586701"/>
                </a:lnTo>
                <a:lnTo>
                  <a:pt x="201866" y="582688"/>
                </a:lnTo>
                <a:lnTo>
                  <a:pt x="205447" y="579640"/>
                </a:lnTo>
                <a:lnTo>
                  <a:pt x="208407" y="580936"/>
                </a:lnTo>
                <a:lnTo>
                  <a:pt x="206032" y="578472"/>
                </a:lnTo>
                <a:lnTo>
                  <a:pt x="205803" y="575741"/>
                </a:lnTo>
                <a:lnTo>
                  <a:pt x="206921" y="571398"/>
                </a:lnTo>
                <a:lnTo>
                  <a:pt x="203022" y="573862"/>
                </a:lnTo>
                <a:lnTo>
                  <a:pt x="199313" y="574941"/>
                </a:lnTo>
                <a:lnTo>
                  <a:pt x="200977" y="581939"/>
                </a:lnTo>
                <a:lnTo>
                  <a:pt x="200609" y="581621"/>
                </a:lnTo>
                <a:lnTo>
                  <a:pt x="197561" y="581621"/>
                </a:lnTo>
                <a:lnTo>
                  <a:pt x="198551" y="586701"/>
                </a:lnTo>
                <a:lnTo>
                  <a:pt x="195541" y="590511"/>
                </a:lnTo>
                <a:lnTo>
                  <a:pt x="190804" y="595591"/>
                </a:lnTo>
                <a:lnTo>
                  <a:pt x="190538" y="595591"/>
                </a:lnTo>
                <a:lnTo>
                  <a:pt x="193840" y="599401"/>
                </a:lnTo>
                <a:lnTo>
                  <a:pt x="189547" y="599401"/>
                </a:lnTo>
                <a:lnTo>
                  <a:pt x="187883" y="604481"/>
                </a:lnTo>
                <a:lnTo>
                  <a:pt x="188429" y="604481"/>
                </a:lnTo>
                <a:lnTo>
                  <a:pt x="189280" y="608291"/>
                </a:lnTo>
                <a:lnTo>
                  <a:pt x="190982" y="608291"/>
                </a:lnTo>
                <a:lnTo>
                  <a:pt x="192328" y="613371"/>
                </a:lnTo>
                <a:lnTo>
                  <a:pt x="183273" y="613371"/>
                </a:lnTo>
                <a:lnTo>
                  <a:pt x="180594" y="617181"/>
                </a:lnTo>
                <a:lnTo>
                  <a:pt x="181800" y="622261"/>
                </a:lnTo>
                <a:lnTo>
                  <a:pt x="181216" y="622261"/>
                </a:lnTo>
                <a:lnTo>
                  <a:pt x="177952" y="626071"/>
                </a:lnTo>
                <a:lnTo>
                  <a:pt x="181622" y="631151"/>
                </a:lnTo>
                <a:lnTo>
                  <a:pt x="185381" y="631151"/>
                </a:lnTo>
                <a:lnTo>
                  <a:pt x="186232" y="634961"/>
                </a:lnTo>
                <a:lnTo>
                  <a:pt x="185521" y="634961"/>
                </a:lnTo>
                <a:lnTo>
                  <a:pt x="187032" y="640041"/>
                </a:lnTo>
                <a:lnTo>
                  <a:pt x="188112" y="640041"/>
                </a:lnTo>
                <a:lnTo>
                  <a:pt x="189103" y="634961"/>
                </a:lnTo>
                <a:lnTo>
                  <a:pt x="189407" y="634961"/>
                </a:lnTo>
                <a:lnTo>
                  <a:pt x="189953" y="640041"/>
                </a:lnTo>
                <a:lnTo>
                  <a:pt x="190982" y="640041"/>
                </a:lnTo>
                <a:lnTo>
                  <a:pt x="189496" y="643851"/>
                </a:lnTo>
                <a:lnTo>
                  <a:pt x="194564" y="643851"/>
                </a:lnTo>
                <a:lnTo>
                  <a:pt x="195148" y="648931"/>
                </a:lnTo>
                <a:lnTo>
                  <a:pt x="194068" y="648931"/>
                </a:lnTo>
                <a:lnTo>
                  <a:pt x="193941" y="652665"/>
                </a:lnTo>
                <a:lnTo>
                  <a:pt x="195503" y="652665"/>
                </a:lnTo>
                <a:lnTo>
                  <a:pt x="197789" y="657821"/>
                </a:lnTo>
                <a:lnTo>
                  <a:pt x="193573" y="657821"/>
                </a:lnTo>
                <a:lnTo>
                  <a:pt x="191566" y="661631"/>
                </a:lnTo>
                <a:lnTo>
                  <a:pt x="181038" y="661631"/>
                </a:lnTo>
                <a:lnTo>
                  <a:pt x="180047" y="666711"/>
                </a:lnTo>
                <a:lnTo>
                  <a:pt x="184391" y="671791"/>
                </a:lnTo>
                <a:lnTo>
                  <a:pt x="186232" y="671791"/>
                </a:lnTo>
                <a:lnTo>
                  <a:pt x="187312" y="675601"/>
                </a:lnTo>
                <a:lnTo>
                  <a:pt x="192011" y="675601"/>
                </a:lnTo>
                <a:lnTo>
                  <a:pt x="193128" y="680681"/>
                </a:lnTo>
                <a:lnTo>
                  <a:pt x="194424" y="680681"/>
                </a:lnTo>
                <a:lnTo>
                  <a:pt x="194919" y="684491"/>
                </a:lnTo>
                <a:lnTo>
                  <a:pt x="189865" y="684491"/>
                </a:lnTo>
                <a:lnTo>
                  <a:pt x="186817" y="680681"/>
                </a:lnTo>
                <a:lnTo>
                  <a:pt x="183946" y="680681"/>
                </a:lnTo>
                <a:lnTo>
                  <a:pt x="185420" y="684491"/>
                </a:lnTo>
                <a:lnTo>
                  <a:pt x="180632" y="689571"/>
                </a:lnTo>
                <a:lnTo>
                  <a:pt x="183362" y="693381"/>
                </a:lnTo>
                <a:lnTo>
                  <a:pt x="185166" y="693381"/>
                </a:lnTo>
                <a:lnTo>
                  <a:pt x="185470" y="702271"/>
                </a:lnTo>
                <a:lnTo>
                  <a:pt x="183908" y="702271"/>
                </a:lnTo>
                <a:lnTo>
                  <a:pt x="181800" y="707351"/>
                </a:lnTo>
                <a:lnTo>
                  <a:pt x="181571" y="711161"/>
                </a:lnTo>
                <a:lnTo>
                  <a:pt x="187934" y="716241"/>
                </a:lnTo>
                <a:lnTo>
                  <a:pt x="189052" y="725131"/>
                </a:lnTo>
                <a:lnTo>
                  <a:pt x="188290" y="725131"/>
                </a:lnTo>
                <a:lnTo>
                  <a:pt x="187350" y="734021"/>
                </a:lnTo>
                <a:lnTo>
                  <a:pt x="187667" y="734021"/>
                </a:lnTo>
                <a:lnTo>
                  <a:pt x="193484" y="737831"/>
                </a:lnTo>
                <a:lnTo>
                  <a:pt x="196303" y="737831"/>
                </a:lnTo>
                <a:lnTo>
                  <a:pt x="195097" y="742911"/>
                </a:lnTo>
                <a:lnTo>
                  <a:pt x="191477" y="746721"/>
                </a:lnTo>
                <a:lnTo>
                  <a:pt x="196126" y="751801"/>
                </a:lnTo>
                <a:lnTo>
                  <a:pt x="202311" y="756881"/>
                </a:lnTo>
                <a:lnTo>
                  <a:pt x="198767" y="760691"/>
                </a:lnTo>
                <a:lnTo>
                  <a:pt x="204419" y="765771"/>
                </a:lnTo>
                <a:lnTo>
                  <a:pt x="203568" y="765771"/>
                </a:lnTo>
                <a:lnTo>
                  <a:pt x="202361" y="769581"/>
                </a:lnTo>
                <a:lnTo>
                  <a:pt x="207010" y="778471"/>
                </a:lnTo>
                <a:lnTo>
                  <a:pt x="210959" y="778471"/>
                </a:lnTo>
                <a:lnTo>
                  <a:pt x="218795" y="783551"/>
                </a:lnTo>
                <a:lnTo>
                  <a:pt x="218922" y="783551"/>
                </a:lnTo>
                <a:lnTo>
                  <a:pt x="215303" y="792441"/>
                </a:lnTo>
                <a:lnTo>
                  <a:pt x="215074" y="796251"/>
                </a:lnTo>
                <a:lnTo>
                  <a:pt x="221932" y="796251"/>
                </a:lnTo>
                <a:lnTo>
                  <a:pt x="220967" y="801179"/>
                </a:lnTo>
                <a:lnTo>
                  <a:pt x="218922" y="810221"/>
                </a:lnTo>
                <a:lnTo>
                  <a:pt x="223050" y="814031"/>
                </a:lnTo>
                <a:lnTo>
                  <a:pt x="222465" y="819111"/>
                </a:lnTo>
                <a:lnTo>
                  <a:pt x="223316" y="822921"/>
                </a:lnTo>
                <a:lnTo>
                  <a:pt x="227126" y="822921"/>
                </a:lnTo>
                <a:lnTo>
                  <a:pt x="226809" y="831811"/>
                </a:lnTo>
                <a:lnTo>
                  <a:pt x="229450" y="831811"/>
                </a:lnTo>
                <a:lnTo>
                  <a:pt x="235369" y="836891"/>
                </a:lnTo>
                <a:lnTo>
                  <a:pt x="235902" y="836891"/>
                </a:lnTo>
                <a:lnTo>
                  <a:pt x="233349" y="841971"/>
                </a:lnTo>
                <a:lnTo>
                  <a:pt x="235102" y="841971"/>
                </a:lnTo>
                <a:lnTo>
                  <a:pt x="237375" y="845781"/>
                </a:lnTo>
                <a:lnTo>
                  <a:pt x="246468" y="845781"/>
                </a:lnTo>
                <a:lnTo>
                  <a:pt x="244144" y="850861"/>
                </a:lnTo>
                <a:lnTo>
                  <a:pt x="246291" y="854595"/>
                </a:lnTo>
                <a:lnTo>
                  <a:pt x="248805" y="863561"/>
                </a:lnTo>
                <a:lnTo>
                  <a:pt x="254584" y="868641"/>
                </a:lnTo>
                <a:lnTo>
                  <a:pt x="256768" y="872451"/>
                </a:lnTo>
                <a:lnTo>
                  <a:pt x="258876" y="877531"/>
                </a:lnTo>
                <a:lnTo>
                  <a:pt x="264706" y="881341"/>
                </a:lnTo>
                <a:lnTo>
                  <a:pt x="271957" y="886421"/>
                </a:lnTo>
                <a:lnTo>
                  <a:pt x="274739" y="886421"/>
                </a:lnTo>
                <a:lnTo>
                  <a:pt x="276123" y="881341"/>
                </a:lnTo>
                <a:lnTo>
                  <a:pt x="279298" y="881341"/>
                </a:lnTo>
                <a:lnTo>
                  <a:pt x="279120" y="886421"/>
                </a:lnTo>
                <a:lnTo>
                  <a:pt x="275539" y="886421"/>
                </a:lnTo>
                <a:lnTo>
                  <a:pt x="275717" y="890231"/>
                </a:lnTo>
                <a:lnTo>
                  <a:pt x="277241" y="890231"/>
                </a:lnTo>
                <a:lnTo>
                  <a:pt x="279565" y="895311"/>
                </a:lnTo>
                <a:lnTo>
                  <a:pt x="285534" y="895311"/>
                </a:lnTo>
                <a:lnTo>
                  <a:pt x="284048" y="899121"/>
                </a:lnTo>
                <a:lnTo>
                  <a:pt x="285661" y="899121"/>
                </a:lnTo>
                <a:lnTo>
                  <a:pt x="283730" y="904201"/>
                </a:lnTo>
                <a:lnTo>
                  <a:pt x="291617" y="904201"/>
                </a:lnTo>
                <a:lnTo>
                  <a:pt x="289560" y="913091"/>
                </a:lnTo>
                <a:lnTo>
                  <a:pt x="295198" y="913091"/>
                </a:lnTo>
                <a:lnTo>
                  <a:pt x="298424" y="921981"/>
                </a:lnTo>
                <a:lnTo>
                  <a:pt x="304292" y="916901"/>
                </a:lnTo>
                <a:lnTo>
                  <a:pt x="304787" y="921981"/>
                </a:lnTo>
                <a:lnTo>
                  <a:pt x="305015" y="927061"/>
                </a:lnTo>
                <a:lnTo>
                  <a:pt x="312585" y="927061"/>
                </a:lnTo>
                <a:lnTo>
                  <a:pt x="312356" y="921981"/>
                </a:lnTo>
                <a:lnTo>
                  <a:pt x="312445" y="916901"/>
                </a:lnTo>
                <a:lnTo>
                  <a:pt x="314553" y="916901"/>
                </a:lnTo>
                <a:lnTo>
                  <a:pt x="315722" y="921981"/>
                </a:lnTo>
                <a:lnTo>
                  <a:pt x="316382" y="921981"/>
                </a:lnTo>
                <a:lnTo>
                  <a:pt x="321856" y="921981"/>
                </a:lnTo>
                <a:lnTo>
                  <a:pt x="321983" y="927061"/>
                </a:lnTo>
                <a:lnTo>
                  <a:pt x="317868" y="927061"/>
                </a:lnTo>
                <a:lnTo>
                  <a:pt x="316382" y="921981"/>
                </a:lnTo>
                <a:lnTo>
                  <a:pt x="314731" y="927061"/>
                </a:lnTo>
                <a:lnTo>
                  <a:pt x="312978" y="927061"/>
                </a:lnTo>
                <a:lnTo>
                  <a:pt x="311454" y="930871"/>
                </a:lnTo>
                <a:lnTo>
                  <a:pt x="310121" y="930871"/>
                </a:lnTo>
                <a:lnTo>
                  <a:pt x="310299" y="935951"/>
                </a:lnTo>
                <a:lnTo>
                  <a:pt x="315937" y="935951"/>
                </a:lnTo>
                <a:lnTo>
                  <a:pt x="316077" y="939761"/>
                </a:lnTo>
                <a:lnTo>
                  <a:pt x="318401" y="939761"/>
                </a:lnTo>
                <a:lnTo>
                  <a:pt x="320725" y="944841"/>
                </a:lnTo>
                <a:lnTo>
                  <a:pt x="320509" y="948651"/>
                </a:lnTo>
                <a:lnTo>
                  <a:pt x="326110" y="944841"/>
                </a:lnTo>
                <a:lnTo>
                  <a:pt x="326872" y="944841"/>
                </a:lnTo>
                <a:lnTo>
                  <a:pt x="327406" y="948651"/>
                </a:lnTo>
                <a:lnTo>
                  <a:pt x="327228" y="948651"/>
                </a:lnTo>
                <a:lnTo>
                  <a:pt x="325615" y="953731"/>
                </a:lnTo>
                <a:lnTo>
                  <a:pt x="334162" y="953731"/>
                </a:lnTo>
                <a:lnTo>
                  <a:pt x="337439" y="957541"/>
                </a:lnTo>
                <a:lnTo>
                  <a:pt x="339813" y="957541"/>
                </a:lnTo>
                <a:lnTo>
                  <a:pt x="342404" y="962621"/>
                </a:lnTo>
                <a:lnTo>
                  <a:pt x="350875" y="962621"/>
                </a:lnTo>
                <a:lnTo>
                  <a:pt x="352526" y="966431"/>
                </a:lnTo>
                <a:lnTo>
                  <a:pt x="351955" y="966431"/>
                </a:lnTo>
                <a:lnTo>
                  <a:pt x="351320" y="971511"/>
                </a:lnTo>
                <a:lnTo>
                  <a:pt x="358127" y="980401"/>
                </a:lnTo>
                <a:lnTo>
                  <a:pt x="364172" y="975321"/>
                </a:lnTo>
                <a:lnTo>
                  <a:pt x="364934" y="980401"/>
                </a:lnTo>
                <a:lnTo>
                  <a:pt x="367309" y="984211"/>
                </a:lnTo>
                <a:lnTo>
                  <a:pt x="375056" y="984211"/>
                </a:lnTo>
                <a:lnTo>
                  <a:pt x="376580" y="980401"/>
                </a:lnTo>
                <a:lnTo>
                  <a:pt x="379984" y="980401"/>
                </a:lnTo>
                <a:lnTo>
                  <a:pt x="380479" y="984211"/>
                </a:lnTo>
                <a:lnTo>
                  <a:pt x="382447" y="984211"/>
                </a:lnTo>
                <a:lnTo>
                  <a:pt x="380441" y="989291"/>
                </a:lnTo>
                <a:lnTo>
                  <a:pt x="379590" y="989291"/>
                </a:lnTo>
                <a:lnTo>
                  <a:pt x="379984" y="993101"/>
                </a:lnTo>
                <a:lnTo>
                  <a:pt x="384200" y="993101"/>
                </a:lnTo>
                <a:lnTo>
                  <a:pt x="387019" y="989291"/>
                </a:lnTo>
                <a:lnTo>
                  <a:pt x="389077" y="989291"/>
                </a:lnTo>
                <a:lnTo>
                  <a:pt x="390067" y="993101"/>
                </a:lnTo>
                <a:lnTo>
                  <a:pt x="391591" y="998181"/>
                </a:lnTo>
                <a:lnTo>
                  <a:pt x="399072" y="993101"/>
                </a:lnTo>
                <a:lnTo>
                  <a:pt x="397281" y="1001991"/>
                </a:lnTo>
                <a:lnTo>
                  <a:pt x="409638" y="1001991"/>
                </a:lnTo>
                <a:lnTo>
                  <a:pt x="414210" y="1007071"/>
                </a:lnTo>
                <a:lnTo>
                  <a:pt x="418096" y="1015961"/>
                </a:lnTo>
                <a:lnTo>
                  <a:pt x="419227" y="1021041"/>
                </a:lnTo>
                <a:lnTo>
                  <a:pt x="419442" y="1024851"/>
                </a:lnTo>
                <a:lnTo>
                  <a:pt x="424815" y="1021041"/>
                </a:lnTo>
                <a:lnTo>
                  <a:pt x="426212" y="1021041"/>
                </a:lnTo>
                <a:lnTo>
                  <a:pt x="431050" y="1024851"/>
                </a:lnTo>
                <a:lnTo>
                  <a:pt x="431584" y="1029931"/>
                </a:lnTo>
                <a:lnTo>
                  <a:pt x="437629" y="1029931"/>
                </a:lnTo>
                <a:lnTo>
                  <a:pt x="440143" y="1033741"/>
                </a:lnTo>
                <a:lnTo>
                  <a:pt x="442556" y="1033741"/>
                </a:lnTo>
                <a:lnTo>
                  <a:pt x="443141" y="1024851"/>
                </a:lnTo>
                <a:lnTo>
                  <a:pt x="449275" y="1029931"/>
                </a:lnTo>
                <a:lnTo>
                  <a:pt x="452056" y="1024851"/>
                </a:lnTo>
                <a:lnTo>
                  <a:pt x="455091" y="1024851"/>
                </a:lnTo>
                <a:lnTo>
                  <a:pt x="460248" y="1033741"/>
                </a:lnTo>
                <a:lnTo>
                  <a:pt x="465848" y="1038821"/>
                </a:lnTo>
                <a:lnTo>
                  <a:pt x="468261" y="1042631"/>
                </a:lnTo>
                <a:lnTo>
                  <a:pt x="468757" y="1042631"/>
                </a:lnTo>
                <a:lnTo>
                  <a:pt x="469874" y="1047711"/>
                </a:lnTo>
                <a:lnTo>
                  <a:pt x="474002" y="1047711"/>
                </a:lnTo>
                <a:lnTo>
                  <a:pt x="477405" y="1038821"/>
                </a:lnTo>
                <a:lnTo>
                  <a:pt x="478751" y="1047711"/>
                </a:lnTo>
                <a:lnTo>
                  <a:pt x="479602" y="1047711"/>
                </a:lnTo>
                <a:lnTo>
                  <a:pt x="481304" y="1042631"/>
                </a:lnTo>
                <a:lnTo>
                  <a:pt x="482015" y="1047711"/>
                </a:lnTo>
                <a:lnTo>
                  <a:pt x="482282" y="1047711"/>
                </a:lnTo>
                <a:lnTo>
                  <a:pt x="482549" y="1051521"/>
                </a:lnTo>
                <a:lnTo>
                  <a:pt x="489356" y="1051521"/>
                </a:lnTo>
                <a:lnTo>
                  <a:pt x="492937" y="1056601"/>
                </a:lnTo>
                <a:lnTo>
                  <a:pt x="499173" y="1056601"/>
                </a:lnTo>
                <a:lnTo>
                  <a:pt x="500291" y="1051521"/>
                </a:lnTo>
                <a:lnTo>
                  <a:pt x="500875" y="1056601"/>
                </a:lnTo>
                <a:lnTo>
                  <a:pt x="502399" y="1056601"/>
                </a:lnTo>
                <a:lnTo>
                  <a:pt x="506247" y="1065491"/>
                </a:lnTo>
                <a:lnTo>
                  <a:pt x="511302" y="1060411"/>
                </a:lnTo>
                <a:lnTo>
                  <a:pt x="515023" y="1065491"/>
                </a:lnTo>
                <a:lnTo>
                  <a:pt x="519455" y="1065491"/>
                </a:lnTo>
                <a:lnTo>
                  <a:pt x="525411" y="1074381"/>
                </a:lnTo>
                <a:lnTo>
                  <a:pt x="536028" y="1065491"/>
                </a:lnTo>
                <a:lnTo>
                  <a:pt x="535000" y="1074381"/>
                </a:lnTo>
                <a:lnTo>
                  <a:pt x="545655" y="1074381"/>
                </a:lnTo>
                <a:lnTo>
                  <a:pt x="551484" y="1069301"/>
                </a:lnTo>
                <a:lnTo>
                  <a:pt x="556856" y="1065491"/>
                </a:lnTo>
                <a:lnTo>
                  <a:pt x="556323" y="1065491"/>
                </a:lnTo>
                <a:lnTo>
                  <a:pt x="555104" y="1060411"/>
                </a:lnTo>
                <a:lnTo>
                  <a:pt x="553402" y="1060411"/>
                </a:lnTo>
                <a:lnTo>
                  <a:pt x="552958" y="1056601"/>
                </a:lnTo>
                <a:lnTo>
                  <a:pt x="552284" y="1056601"/>
                </a:lnTo>
                <a:lnTo>
                  <a:pt x="551929" y="1051521"/>
                </a:lnTo>
                <a:lnTo>
                  <a:pt x="558025" y="1047711"/>
                </a:lnTo>
                <a:lnTo>
                  <a:pt x="561073" y="1047711"/>
                </a:lnTo>
                <a:lnTo>
                  <a:pt x="563346" y="1051521"/>
                </a:lnTo>
                <a:lnTo>
                  <a:pt x="564375" y="1051521"/>
                </a:lnTo>
                <a:lnTo>
                  <a:pt x="562635" y="1056601"/>
                </a:lnTo>
                <a:lnTo>
                  <a:pt x="565365" y="1056601"/>
                </a:lnTo>
                <a:lnTo>
                  <a:pt x="565899" y="1060411"/>
                </a:lnTo>
                <a:lnTo>
                  <a:pt x="561644" y="1060411"/>
                </a:lnTo>
                <a:lnTo>
                  <a:pt x="560705" y="1065491"/>
                </a:lnTo>
                <a:lnTo>
                  <a:pt x="559460" y="1069301"/>
                </a:lnTo>
                <a:lnTo>
                  <a:pt x="558241" y="1074381"/>
                </a:lnTo>
                <a:lnTo>
                  <a:pt x="564743" y="1074381"/>
                </a:lnTo>
                <a:lnTo>
                  <a:pt x="572401" y="1078191"/>
                </a:lnTo>
                <a:lnTo>
                  <a:pt x="579742" y="1074381"/>
                </a:lnTo>
                <a:lnTo>
                  <a:pt x="590270" y="1074381"/>
                </a:lnTo>
                <a:lnTo>
                  <a:pt x="595464" y="1078191"/>
                </a:lnTo>
                <a:lnTo>
                  <a:pt x="597217" y="1074381"/>
                </a:lnTo>
                <a:lnTo>
                  <a:pt x="600341" y="1065491"/>
                </a:lnTo>
                <a:lnTo>
                  <a:pt x="601599" y="1069301"/>
                </a:lnTo>
                <a:lnTo>
                  <a:pt x="603440" y="1074381"/>
                </a:lnTo>
                <a:lnTo>
                  <a:pt x="604469" y="1074381"/>
                </a:lnTo>
                <a:lnTo>
                  <a:pt x="602589" y="1078191"/>
                </a:lnTo>
                <a:lnTo>
                  <a:pt x="603440" y="1078191"/>
                </a:lnTo>
                <a:lnTo>
                  <a:pt x="600341" y="1083271"/>
                </a:lnTo>
                <a:lnTo>
                  <a:pt x="597166" y="1087081"/>
                </a:lnTo>
                <a:lnTo>
                  <a:pt x="602538" y="1092161"/>
                </a:lnTo>
                <a:lnTo>
                  <a:pt x="600430" y="1092161"/>
                </a:lnTo>
                <a:lnTo>
                  <a:pt x="596455" y="1097241"/>
                </a:lnTo>
                <a:lnTo>
                  <a:pt x="593001" y="1097241"/>
                </a:lnTo>
                <a:lnTo>
                  <a:pt x="593623" y="1101051"/>
                </a:lnTo>
                <a:lnTo>
                  <a:pt x="592289" y="1101051"/>
                </a:lnTo>
                <a:lnTo>
                  <a:pt x="593940" y="1106131"/>
                </a:lnTo>
                <a:lnTo>
                  <a:pt x="586778" y="1106131"/>
                </a:lnTo>
                <a:lnTo>
                  <a:pt x="585660" y="1109941"/>
                </a:lnTo>
                <a:lnTo>
                  <a:pt x="584174" y="1109941"/>
                </a:lnTo>
                <a:lnTo>
                  <a:pt x="580821" y="1115021"/>
                </a:lnTo>
                <a:lnTo>
                  <a:pt x="575360" y="1118831"/>
                </a:lnTo>
                <a:lnTo>
                  <a:pt x="576021" y="1123911"/>
                </a:lnTo>
                <a:lnTo>
                  <a:pt x="574865" y="1127721"/>
                </a:lnTo>
                <a:lnTo>
                  <a:pt x="573468" y="1127721"/>
                </a:lnTo>
                <a:lnTo>
                  <a:pt x="572223" y="1132801"/>
                </a:lnTo>
                <a:lnTo>
                  <a:pt x="567918" y="1132801"/>
                </a:lnTo>
                <a:lnTo>
                  <a:pt x="566483" y="1136611"/>
                </a:lnTo>
                <a:lnTo>
                  <a:pt x="565277" y="1136611"/>
                </a:lnTo>
                <a:lnTo>
                  <a:pt x="555244" y="1150581"/>
                </a:lnTo>
                <a:lnTo>
                  <a:pt x="551256" y="1150581"/>
                </a:lnTo>
                <a:lnTo>
                  <a:pt x="550418" y="1154366"/>
                </a:lnTo>
                <a:lnTo>
                  <a:pt x="552640" y="1154366"/>
                </a:lnTo>
                <a:lnTo>
                  <a:pt x="548436" y="1159471"/>
                </a:lnTo>
                <a:lnTo>
                  <a:pt x="541451" y="1159471"/>
                </a:lnTo>
                <a:lnTo>
                  <a:pt x="542251" y="1168361"/>
                </a:lnTo>
                <a:lnTo>
                  <a:pt x="540512" y="1173441"/>
                </a:lnTo>
                <a:lnTo>
                  <a:pt x="534911" y="1173441"/>
                </a:lnTo>
                <a:lnTo>
                  <a:pt x="534238" y="1168361"/>
                </a:lnTo>
                <a:lnTo>
                  <a:pt x="532714" y="1173441"/>
                </a:lnTo>
                <a:lnTo>
                  <a:pt x="533298" y="1173441"/>
                </a:lnTo>
                <a:lnTo>
                  <a:pt x="531545" y="1177251"/>
                </a:lnTo>
                <a:lnTo>
                  <a:pt x="520357" y="1177251"/>
                </a:lnTo>
                <a:lnTo>
                  <a:pt x="520217" y="1182331"/>
                </a:lnTo>
                <a:lnTo>
                  <a:pt x="520534" y="1186141"/>
                </a:lnTo>
                <a:lnTo>
                  <a:pt x="514756" y="1186141"/>
                </a:lnTo>
                <a:lnTo>
                  <a:pt x="511302" y="1191221"/>
                </a:lnTo>
                <a:lnTo>
                  <a:pt x="501548" y="1200111"/>
                </a:lnTo>
                <a:lnTo>
                  <a:pt x="493039" y="1200111"/>
                </a:lnTo>
                <a:lnTo>
                  <a:pt x="492048" y="1209001"/>
                </a:lnTo>
                <a:lnTo>
                  <a:pt x="490080" y="1209001"/>
                </a:lnTo>
                <a:lnTo>
                  <a:pt x="487832" y="1203921"/>
                </a:lnTo>
                <a:lnTo>
                  <a:pt x="486625" y="1209001"/>
                </a:lnTo>
                <a:lnTo>
                  <a:pt x="486981" y="1209001"/>
                </a:lnTo>
                <a:lnTo>
                  <a:pt x="485190" y="1212811"/>
                </a:lnTo>
                <a:lnTo>
                  <a:pt x="476059" y="1212811"/>
                </a:lnTo>
                <a:lnTo>
                  <a:pt x="475703" y="1217891"/>
                </a:lnTo>
                <a:lnTo>
                  <a:pt x="468261" y="1217891"/>
                </a:lnTo>
                <a:lnTo>
                  <a:pt x="467055" y="1221701"/>
                </a:lnTo>
                <a:lnTo>
                  <a:pt x="458863" y="1221701"/>
                </a:lnTo>
                <a:lnTo>
                  <a:pt x="456615" y="1226781"/>
                </a:lnTo>
                <a:lnTo>
                  <a:pt x="444576" y="1226781"/>
                </a:lnTo>
                <a:lnTo>
                  <a:pt x="435521" y="1230591"/>
                </a:lnTo>
                <a:lnTo>
                  <a:pt x="433552" y="1235671"/>
                </a:lnTo>
                <a:lnTo>
                  <a:pt x="427558" y="1235671"/>
                </a:lnTo>
                <a:lnTo>
                  <a:pt x="422719" y="1239481"/>
                </a:lnTo>
                <a:lnTo>
                  <a:pt x="328396" y="1239481"/>
                </a:lnTo>
                <a:lnTo>
                  <a:pt x="326694" y="1238364"/>
                </a:lnTo>
                <a:lnTo>
                  <a:pt x="326694" y="1267421"/>
                </a:lnTo>
                <a:lnTo>
                  <a:pt x="325742" y="1267421"/>
                </a:lnTo>
                <a:lnTo>
                  <a:pt x="323646" y="1271231"/>
                </a:lnTo>
                <a:lnTo>
                  <a:pt x="321132" y="1271231"/>
                </a:lnTo>
                <a:lnTo>
                  <a:pt x="319430" y="1267421"/>
                </a:lnTo>
                <a:lnTo>
                  <a:pt x="318401" y="1267421"/>
                </a:lnTo>
                <a:lnTo>
                  <a:pt x="317017" y="1262341"/>
                </a:lnTo>
                <a:lnTo>
                  <a:pt x="325437" y="1262341"/>
                </a:lnTo>
                <a:lnTo>
                  <a:pt x="326694" y="1267421"/>
                </a:lnTo>
                <a:lnTo>
                  <a:pt x="326694" y="1238364"/>
                </a:lnTo>
                <a:lnTo>
                  <a:pt x="322618" y="1235671"/>
                </a:lnTo>
                <a:lnTo>
                  <a:pt x="306171" y="1235671"/>
                </a:lnTo>
                <a:lnTo>
                  <a:pt x="307784" y="1239481"/>
                </a:lnTo>
                <a:lnTo>
                  <a:pt x="309219" y="1239481"/>
                </a:lnTo>
                <a:lnTo>
                  <a:pt x="306666" y="1244561"/>
                </a:lnTo>
                <a:lnTo>
                  <a:pt x="305054" y="1239481"/>
                </a:lnTo>
                <a:lnTo>
                  <a:pt x="296138" y="1239481"/>
                </a:lnTo>
                <a:lnTo>
                  <a:pt x="298157" y="1230591"/>
                </a:lnTo>
                <a:lnTo>
                  <a:pt x="289966" y="1230591"/>
                </a:lnTo>
                <a:lnTo>
                  <a:pt x="284276" y="1221701"/>
                </a:lnTo>
                <a:lnTo>
                  <a:pt x="275132" y="1221701"/>
                </a:lnTo>
                <a:lnTo>
                  <a:pt x="272846" y="1217891"/>
                </a:lnTo>
                <a:lnTo>
                  <a:pt x="270840" y="1221701"/>
                </a:lnTo>
                <a:lnTo>
                  <a:pt x="269176" y="1221701"/>
                </a:lnTo>
                <a:lnTo>
                  <a:pt x="267436" y="1217891"/>
                </a:lnTo>
                <a:lnTo>
                  <a:pt x="262420" y="1217891"/>
                </a:lnTo>
                <a:lnTo>
                  <a:pt x="254355" y="1212811"/>
                </a:lnTo>
                <a:lnTo>
                  <a:pt x="248081" y="1212811"/>
                </a:lnTo>
                <a:lnTo>
                  <a:pt x="242887" y="1209001"/>
                </a:lnTo>
                <a:lnTo>
                  <a:pt x="233883" y="1209001"/>
                </a:lnTo>
                <a:lnTo>
                  <a:pt x="232587" y="1203921"/>
                </a:lnTo>
                <a:lnTo>
                  <a:pt x="228650" y="1209001"/>
                </a:lnTo>
                <a:lnTo>
                  <a:pt x="226987" y="1203921"/>
                </a:lnTo>
                <a:lnTo>
                  <a:pt x="224523" y="1203921"/>
                </a:lnTo>
                <a:lnTo>
                  <a:pt x="222110" y="1200111"/>
                </a:lnTo>
                <a:lnTo>
                  <a:pt x="216776" y="1203921"/>
                </a:lnTo>
                <a:lnTo>
                  <a:pt x="215798" y="1200111"/>
                </a:lnTo>
                <a:lnTo>
                  <a:pt x="215341" y="1200111"/>
                </a:lnTo>
                <a:lnTo>
                  <a:pt x="215392" y="1195031"/>
                </a:lnTo>
                <a:lnTo>
                  <a:pt x="210464" y="1200111"/>
                </a:lnTo>
                <a:lnTo>
                  <a:pt x="208673" y="1195031"/>
                </a:lnTo>
                <a:lnTo>
                  <a:pt x="198856" y="1188326"/>
                </a:lnTo>
                <a:lnTo>
                  <a:pt x="198856" y="1226781"/>
                </a:lnTo>
                <a:lnTo>
                  <a:pt x="195427" y="1230236"/>
                </a:lnTo>
                <a:lnTo>
                  <a:pt x="195059" y="1230591"/>
                </a:lnTo>
                <a:lnTo>
                  <a:pt x="193306" y="1235671"/>
                </a:lnTo>
                <a:lnTo>
                  <a:pt x="194564" y="1239481"/>
                </a:lnTo>
                <a:lnTo>
                  <a:pt x="194386" y="1239481"/>
                </a:lnTo>
                <a:lnTo>
                  <a:pt x="189725" y="1235671"/>
                </a:lnTo>
                <a:lnTo>
                  <a:pt x="187121" y="1230591"/>
                </a:lnTo>
                <a:lnTo>
                  <a:pt x="184937" y="1226781"/>
                </a:lnTo>
                <a:lnTo>
                  <a:pt x="186905" y="1226781"/>
                </a:lnTo>
                <a:lnTo>
                  <a:pt x="190842" y="1221701"/>
                </a:lnTo>
                <a:lnTo>
                  <a:pt x="193802" y="1221701"/>
                </a:lnTo>
                <a:lnTo>
                  <a:pt x="198856" y="1226781"/>
                </a:lnTo>
                <a:lnTo>
                  <a:pt x="198856" y="1188326"/>
                </a:lnTo>
                <a:lnTo>
                  <a:pt x="195681" y="1186141"/>
                </a:lnTo>
                <a:lnTo>
                  <a:pt x="189230" y="1182331"/>
                </a:lnTo>
                <a:lnTo>
                  <a:pt x="188163" y="1180985"/>
                </a:lnTo>
                <a:lnTo>
                  <a:pt x="188163" y="1195031"/>
                </a:lnTo>
                <a:lnTo>
                  <a:pt x="187261" y="1200111"/>
                </a:lnTo>
                <a:lnTo>
                  <a:pt x="187667" y="1200111"/>
                </a:lnTo>
                <a:lnTo>
                  <a:pt x="186321" y="1203921"/>
                </a:lnTo>
                <a:lnTo>
                  <a:pt x="184175" y="1203921"/>
                </a:lnTo>
                <a:lnTo>
                  <a:pt x="184531" y="1209001"/>
                </a:lnTo>
                <a:lnTo>
                  <a:pt x="184124" y="1203921"/>
                </a:lnTo>
                <a:lnTo>
                  <a:pt x="183007" y="1203921"/>
                </a:lnTo>
                <a:lnTo>
                  <a:pt x="180632" y="1200111"/>
                </a:lnTo>
                <a:lnTo>
                  <a:pt x="180187" y="1200111"/>
                </a:lnTo>
                <a:lnTo>
                  <a:pt x="181356" y="1195031"/>
                </a:lnTo>
                <a:lnTo>
                  <a:pt x="183502" y="1195031"/>
                </a:lnTo>
                <a:lnTo>
                  <a:pt x="187261" y="1200111"/>
                </a:lnTo>
                <a:lnTo>
                  <a:pt x="188112" y="1195031"/>
                </a:lnTo>
                <a:lnTo>
                  <a:pt x="188163" y="1180985"/>
                </a:lnTo>
                <a:lnTo>
                  <a:pt x="182562" y="1173848"/>
                </a:lnTo>
                <a:lnTo>
                  <a:pt x="182562" y="1182331"/>
                </a:lnTo>
                <a:lnTo>
                  <a:pt x="181838" y="1186141"/>
                </a:lnTo>
                <a:lnTo>
                  <a:pt x="181038" y="1195031"/>
                </a:lnTo>
                <a:lnTo>
                  <a:pt x="179514" y="1195031"/>
                </a:lnTo>
                <a:lnTo>
                  <a:pt x="179514" y="1200111"/>
                </a:lnTo>
                <a:lnTo>
                  <a:pt x="178485" y="1203921"/>
                </a:lnTo>
                <a:lnTo>
                  <a:pt x="177673" y="1200111"/>
                </a:lnTo>
                <a:lnTo>
                  <a:pt x="179514" y="1200111"/>
                </a:lnTo>
                <a:lnTo>
                  <a:pt x="179514" y="1195031"/>
                </a:lnTo>
                <a:lnTo>
                  <a:pt x="177584" y="1195031"/>
                </a:lnTo>
                <a:lnTo>
                  <a:pt x="176644" y="1193038"/>
                </a:lnTo>
                <a:lnTo>
                  <a:pt x="176644" y="1200111"/>
                </a:lnTo>
                <a:lnTo>
                  <a:pt x="175209" y="1195031"/>
                </a:lnTo>
                <a:lnTo>
                  <a:pt x="176644" y="1200111"/>
                </a:lnTo>
                <a:lnTo>
                  <a:pt x="176644" y="1193038"/>
                </a:lnTo>
                <a:lnTo>
                  <a:pt x="175793" y="1191221"/>
                </a:lnTo>
                <a:lnTo>
                  <a:pt x="170599" y="1191221"/>
                </a:lnTo>
                <a:lnTo>
                  <a:pt x="169075" y="1186141"/>
                </a:lnTo>
                <a:lnTo>
                  <a:pt x="167513" y="1186141"/>
                </a:lnTo>
                <a:lnTo>
                  <a:pt x="168719" y="1182331"/>
                </a:lnTo>
                <a:lnTo>
                  <a:pt x="171323" y="1182331"/>
                </a:lnTo>
                <a:lnTo>
                  <a:pt x="169976" y="1177251"/>
                </a:lnTo>
                <a:lnTo>
                  <a:pt x="174536" y="1177251"/>
                </a:lnTo>
                <a:lnTo>
                  <a:pt x="182562" y="1182331"/>
                </a:lnTo>
                <a:lnTo>
                  <a:pt x="182562" y="1173848"/>
                </a:lnTo>
                <a:lnTo>
                  <a:pt x="182245" y="1173441"/>
                </a:lnTo>
                <a:lnTo>
                  <a:pt x="168732" y="1163281"/>
                </a:lnTo>
                <a:lnTo>
                  <a:pt x="165811" y="1159471"/>
                </a:lnTo>
                <a:lnTo>
                  <a:pt x="161912" y="1154366"/>
                </a:lnTo>
                <a:lnTo>
                  <a:pt x="155994" y="1150581"/>
                </a:lnTo>
                <a:lnTo>
                  <a:pt x="152908" y="1146606"/>
                </a:lnTo>
                <a:lnTo>
                  <a:pt x="152908" y="1163281"/>
                </a:lnTo>
                <a:lnTo>
                  <a:pt x="152412" y="1159471"/>
                </a:lnTo>
                <a:lnTo>
                  <a:pt x="152908" y="1163281"/>
                </a:lnTo>
                <a:lnTo>
                  <a:pt x="152908" y="1146606"/>
                </a:lnTo>
                <a:lnTo>
                  <a:pt x="152057" y="1145501"/>
                </a:lnTo>
                <a:lnTo>
                  <a:pt x="151345" y="1145044"/>
                </a:lnTo>
                <a:lnTo>
                  <a:pt x="151345" y="1159471"/>
                </a:lnTo>
                <a:lnTo>
                  <a:pt x="150317" y="1163281"/>
                </a:lnTo>
                <a:lnTo>
                  <a:pt x="146964" y="1163281"/>
                </a:lnTo>
                <a:lnTo>
                  <a:pt x="147447" y="1159471"/>
                </a:lnTo>
                <a:lnTo>
                  <a:pt x="149720" y="1154391"/>
                </a:lnTo>
                <a:lnTo>
                  <a:pt x="150672" y="1159471"/>
                </a:lnTo>
                <a:lnTo>
                  <a:pt x="151345" y="1159471"/>
                </a:lnTo>
                <a:lnTo>
                  <a:pt x="151345" y="1145044"/>
                </a:lnTo>
                <a:lnTo>
                  <a:pt x="146240" y="1141691"/>
                </a:lnTo>
                <a:lnTo>
                  <a:pt x="142836" y="1136611"/>
                </a:lnTo>
                <a:lnTo>
                  <a:pt x="138798" y="1132801"/>
                </a:lnTo>
                <a:lnTo>
                  <a:pt x="134048" y="1136611"/>
                </a:lnTo>
                <a:lnTo>
                  <a:pt x="132257" y="1136611"/>
                </a:lnTo>
                <a:lnTo>
                  <a:pt x="130035" y="1132801"/>
                </a:lnTo>
                <a:lnTo>
                  <a:pt x="127381" y="1136611"/>
                </a:lnTo>
                <a:lnTo>
                  <a:pt x="130200" y="1136611"/>
                </a:lnTo>
                <a:lnTo>
                  <a:pt x="129755" y="1141691"/>
                </a:lnTo>
                <a:lnTo>
                  <a:pt x="129527" y="1145501"/>
                </a:lnTo>
                <a:lnTo>
                  <a:pt x="132626" y="1145501"/>
                </a:lnTo>
                <a:lnTo>
                  <a:pt x="136652" y="1141691"/>
                </a:lnTo>
                <a:lnTo>
                  <a:pt x="140462" y="1145501"/>
                </a:lnTo>
                <a:lnTo>
                  <a:pt x="138798" y="1150581"/>
                </a:lnTo>
                <a:lnTo>
                  <a:pt x="137337" y="1154366"/>
                </a:lnTo>
                <a:lnTo>
                  <a:pt x="137528" y="1154366"/>
                </a:lnTo>
                <a:lnTo>
                  <a:pt x="139153" y="1159471"/>
                </a:lnTo>
                <a:lnTo>
                  <a:pt x="140677" y="1159471"/>
                </a:lnTo>
                <a:lnTo>
                  <a:pt x="137909" y="1163281"/>
                </a:lnTo>
                <a:lnTo>
                  <a:pt x="136791" y="1163281"/>
                </a:lnTo>
                <a:lnTo>
                  <a:pt x="135890" y="1159471"/>
                </a:lnTo>
                <a:lnTo>
                  <a:pt x="134277" y="1159471"/>
                </a:lnTo>
                <a:lnTo>
                  <a:pt x="133756" y="1154366"/>
                </a:lnTo>
                <a:lnTo>
                  <a:pt x="132664" y="1150581"/>
                </a:lnTo>
                <a:lnTo>
                  <a:pt x="130695" y="1150581"/>
                </a:lnTo>
                <a:lnTo>
                  <a:pt x="127609" y="1145501"/>
                </a:lnTo>
                <a:lnTo>
                  <a:pt x="125768" y="1150581"/>
                </a:lnTo>
                <a:lnTo>
                  <a:pt x="119583" y="1150581"/>
                </a:lnTo>
                <a:lnTo>
                  <a:pt x="120700" y="1145501"/>
                </a:lnTo>
                <a:lnTo>
                  <a:pt x="117297" y="1141691"/>
                </a:lnTo>
                <a:lnTo>
                  <a:pt x="112064" y="1141691"/>
                </a:lnTo>
                <a:lnTo>
                  <a:pt x="110947" y="1136611"/>
                </a:lnTo>
                <a:lnTo>
                  <a:pt x="110451" y="1141691"/>
                </a:lnTo>
                <a:lnTo>
                  <a:pt x="110096" y="1141691"/>
                </a:lnTo>
                <a:lnTo>
                  <a:pt x="111798" y="1145501"/>
                </a:lnTo>
                <a:lnTo>
                  <a:pt x="100863" y="1145501"/>
                </a:lnTo>
                <a:lnTo>
                  <a:pt x="99568" y="1141691"/>
                </a:lnTo>
                <a:lnTo>
                  <a:pt x="97459" y="1141691"/>
                </a:lnTo>
                <a:lnTo>
                  <a:pt x="100190" y="1136611"/>
                </a:lnTo>
                <a:lnTo>
                  <a:pt x="81026" y="1136611"/>
                </a:lnTo>
                <a:lnTo>
                  <a:pt x="82994" y="1141691"/>
                </a:lnTo>
                <a:lnTo>
                  <a:pt x="83439" y="1150581"/>
                </a:lnTo>
                <a:lnTo>
                  <a:pt x="90068" y="1154366"/>
                </a:lnTo>
                <a:lnTo>
                  <a:pt x="90665" y="1154366"/>
                </a:lnTo>
                <a:lnTo>
                  <a:pt x="89039" y="1159471"/>
                </a:lnTo>
                <a:lnTo>
                  <a:pt x="96748" y="1163281"/>
                </a:lnTo>
                <a:lnTo>
                  <a:pt x="96570" y="1168361"/>
                </a:lnTo>
                <a:lnTo>
                  <a:pt x="103593" y="1168361"/>
                </a:lnTo>
                <a:lnTo>
                  <a:pt x="101180" y="1177251"/>
                </a:lnTo>
                <a:lnTo>
                  <a:pt x="109372" y="1177251"/>
                </a:lnTo>
                <a:lnTo>
                  <a:pt x="106057" y="1186141"/>
                </a:lnTo>
                <a:lnTo>
                  <a:pt x="114300" y="1182331"/>
                </a:lnTo>
                <a:lnTo>
                  <a:pt x="113004" y="1186141"/>
                </a:lnTo>
                <a:lnTo>
                  <a:pt x="118554" y="1191221"/>
                </a:lnTo>
                <a:lnTo>
                  <a:pt x="120929" y="1195031"/>
                </a:lnTo>
                <a:lnTo>
                  <a:pt x="123253" y="1200111"/>
                </a:lnTo>
                <a:lnTo>
                  <a:pt x="127419" y="1195031"/>
                </a:lnTo>
                <a:lnTo>
                  <a:pt x="130378" y="1195031"/>
                </a:lnTo>
                <a:lnTo>
                  <a:pt x="131775" y="1200111"/>
                </a:lnTo>
                <a:lnTo>
                  <a:pt x="137274" y="1200111"/>
                </a:lnTo>
                <a:lnTo>
                  <a:pt x="139522" y="1203921"/>
                </a:lnTo>
                <a:lnTo>
                  <a:pt x="140550" y="1209001"/>
                </a:lnTo>
                <a:lnTo>
                  <a:pt x="141986" y="1209001"/>
                </a:lnTo>
                <a:lnTo>
                  <a:pt x="152323" y="1212811"/>
                </a:lnTo>
                <a:lnTo>
                  <a:pt x="158686" y="1217891"/>
                </a:lnTo>
                <a:lnTo>
                  <a:pt x="163080" y="1226781"/>
                </a:lnTo>
                <a:lnTo>
                  <a:pt x="166789" y="1230591"/>
                </a:lnTo>
                <a:lnTo>
                  <a:pt x="167919" y="1239481"/>
                </a:lnTo>
                <a:lnTo>
                  <a:pt x="176250" y="1239481"/>
                </a:lnTo>
                <a:lnTo>
                  <a:pt x="176288" y="1244561"/>
                </a:lnTo>
                <a:lnTo>
                  <a:pt x="176822" y="1244561"/>
                </a:lnTo>
                <a:lnTo>
                  <a:pt x="178130" y="1248371"/>
                </a:lnTo>
                <a:lnTo>
                  <a:pt x="181165" y="1244561"/>
                </a:lnTo>
                <a:lnTo>
                  <a:pt x="184480" y="1244561"/>
                </a:lnTo>
                <a:lnTo>
                  <a:pt x="184569" y="1248371"/>
                </a:lnTo>
                <a:lnTo>
                  <a:pt x="184708" y="1253451"/>
                </a:lnTo>
                <a:lnTo>
                  <a:pt x="187032" y="1253451"/>
                </a:lnTo>
                <a:lnTo>
                  <a:pt x="193179" y="1248371"/>
                </a:lnTo>
                <a:lnTo>
                  <a:pt x="194208" y="1248371"/>
                </a:lnTo>
                <a:lnTo>
                  <a:pt x="193662" y="1253451"/>
                </a:lnTo>
                <a:lnTo>
                  <a:pt x="193217" y="1258531"/>
                </a:lnTo>
                <a:lnTo>
                  <a:pt x="197027" y="1258531"/>
                </a:lnTo>
                <a:lnTo>
                  <a:pt x="198412" y="1248371"/>
                </a:lnTo>
                <a:lnTo>
                  <a:pt x="205981" y="1253451"/>
                </a:lnTo>
                <a:lnTo>
                  <a:pt x="214045" y="1253451"/>
                </a:lnTo>
                <a:lnTo>
                  <a:pt x="218833" y="1258531"/>
                </a:lnTo>
                <a:lnTo>
                  <a:pt x="219557" y="1271231"/>
                </a:lnTo>
                <a:lnTo>
                  <a:pt x="230035" y="1271231"/>
                </a:lnTo>
                <a:lnTo>
                  <a:pt x="230479" y="1276311"/>
                </a:lnTo>
                <a:lnTo>
                  <a:pt x="230936" y="1276311"/>
                </a:lnTo>
                <a:lnTo>
                  <a:pt x="232181" y="1280121"/>
                </a:lnTo>
                <a:lnTo>
                  <a:pt x="235191" y="1276311"/>
                </a:lnTo>
                <a:lnTo>
                  <a:pt x="240423" y="1276311"/>
                </a:lnTo>
                <a:lnTo>
                  <a:pt x="242125" y="1280121"/>
                </a:lnTo>
                <a:lnTo>
                  <a:pt x="244995" y="1276311"/>
                </a:lnTo>
                <a:lnTo>
                  <a:pt x="247586" y="1280121"/>
                </a:lnTo>
                <a:lnTo>
                  <a:pt x="256463" y="1280121"/>
                </a:lnTo>
                <a:lnTo>
                  <a:pt x="259511" y="1285201"/>
                </a:lnTo>
                <a:lnTo>
                  <a:pt x="279615" y="1285201"/>
                </a:lnTo>
                <a:lnTo>
                  <a:pt x="285978" y="1294091"/>
                </a:lnTo>
                <a:lnTo>
                  <a:pt x="295021" y="1294091"/>
                </a:lnTo>
                <a:lnTo>
                  <a:pt x="296227" y="1297901"/>
                </a:lnTo>
                <a:lnTo>
                  <a:pt x="303707" y="1297901"/>
                </a:lnTo>
                <a:lnTo>
                  <a:pt x="299681" y="1302981"/>
                </a:lnTo>
                <a:lnTo>
                  <a:pt x="306666" y="1302981"/>
                </a:lnTo>
                <a:lnTo>
                  <a:pt x="304609" y="1297901"/>
                </a:lnTo>
                <a:lnTo>
                  <a:pt x="337477" y="1297901"/>
                </a:lnTo>
                <a:lnTo>
                  <a:pt x="386486" y="1297901"/>
                </a:lnTo>
                <a:lnTo>
                  <a:pt x="432752" y="1297901"/>
                </a:lnTo>
                <a:lnTo>
                  <a:pt x="440524" y="1297901"/>
                </a:lnTo>
                <a:lnTo>
                  <a:pt x="442645" y="1294091"/>
                </a:lnTo>
                <a:lnTo>
                  <a:pt x="449097" y="1294091"/>
                </a:lnTo>
                <a:lnTo>
                  <a:pt x="457073" y="1289011"/>
                </a:lnTo>
                <a:lnTo>
                  <a:pt x="461683" y="1294091"/>
                </a:lnTo>
                <a:lnTo>
                  <a:pt x="462483" y="1289011"/>
                </a:lnTo>
                <a:lnTo>
                  <a:pt x="463296" y="1285201"/>
                </a:lnTo>
                <a:lnTo>
                  <a:pt x="467461" y="1289011"/>
                </a:lnTo>
                <a:lnTo>
                  <a:pt x="473329" y="1289011"/>
                </a:lnTo>
                <a:lnTo>
                  <a:pt x="474624" y="1294091"/>
                </a:lnTo>
                <a:lnTo>
                  <a:pt x="477901" y="1294091"/>
                </a:lnTo>
                <a:lnTo>
                  <a:pt x="480263" y="1289011"/>
                </a:lnTo>
                <a:lnTo>
                  <a:pt x="485279" y="1285201"/>
                </a:lnTo>
                <a:lnTo>
                  <a:pt x="494372" y="1285201"/>
                </a:lnTo>
                <a:lnTo>
                  <a:pt x="495096" y="1280121"/>
                </a:lnTo>
                <a:lnTo>
                  <a:pt x="499300" y="1285201"/>
                </a:lnTo>
                <a:lnTo>
                  <a:pt x="502843" y="1285201"/>
                </a:lnTo>
                <a:lnTo>
                  <a:pt x="506285" y="1280121"/>
                </a:lnTo>
                <a:lnTo>
                  <a:pt x="509562" y="1280121"/>
                </a:lnTo>
                <a:lnTo>
                  <a:pt x="512203" y="1276311"/>
                </a:lnTo>
                <a:lnTo>
                  <a:pt x="519912" y="1276311"/>
                </a:lnTo>
                <a:lnTo>
                  <a:pt x="524256" y="1267421"/>
                </a:lnTo>
                <a:lnTo>
                  <a:pt x="532307" y="1262341"/>
                </a:lnTo>
                <a:lnTo>
                  <a:pt x="544499" y="1262341"/>
                </a:lnTo>
                <a:lnTo>
                  <a:pt x="546912" y="1258531"/>
                </a:lnTo>
                <a:lnTo>
                  <a:pt x="548792" y="1253451"/>
                </a:lnTo>
                <a:lnTo>
                  <a:pt x="549109" y="1248371"/>
                </a:lnTo>
                <a:lnTo>
                  <a:pt x="553313" y="1248371"/>
                </a:lnTo>
                <a:lnTo>
                  <a:pt x="557085" y="1253451"/>
                </a:lnTo>
                <a:lnTo>
                  <a:pt x="557885" y="1248371"/>
                </a:lnTo>
                <a:lnTo>
                  <a:pt x="558698" y="1244561"/>
                </a:lnTo>
                <a:lnTo>
                  <a:pt x="563435" y="1244561"/>
                </a:lnTo>
                <a:lnTo>
                  <a:pt x="564108" y="1239481"/>
                </a:lnTo>
                <a:lnTo>
                  <a:pt x="558469" y="1239481"/>
                </a:lnTo>
                <a:lnTo>
                  <a:pt x="559943" y="1235671"/>
                </a:lnTo>
                <a:lnTo>
                  <a:pt x="568147" y="1235671"/>
                </a:lnTo>
                <a:lnTo>
                  <a:pt x="569887" y="1230591"/>
                </a:lnTo>
                <a:lnTo>
                  <a:pt x="571944" y="1230591"/>
                </a:lnTo>
                <a:lnTo>
                  <a:pt x="573874" y="1226781"/>
                </a:lnTo>
                <a:lnTo>
                  <a:pt x="575805" y="1226781"/>
                </a:lnTo>
                <a:lnTo>
                  <a:pt x="576872" y="1221701"/>
                </a:lnTo>
                <a:lnTo>
                  <a:pt x="575221" y="1221701"/>
                </a:lnTo>
                <a:lnTo>
                  <a:pt x="577456" y="1217891"/>
                </a:lnTo>
                <a:lnTo>
                  <a:pt x="580682" y="1221701"/>
                </a:lnTo>
                <a:lnTo>
                  <a:pt x="582523" y="1217891"/>
                </a:lnTo>
                <a:lnTo>
                  <a:pt x="589508" y="1217891"/>
                </a:lnTo>
                <a:lnTo>
                  <a:pt x="590397" y="1212811"/>
                </a:lnTo>
                <a:lnTo>
                  <a:pt x="597217" y="1212811"/>
                </a:lnTo>
                <a:lnTo>
                  <a:pt x="599376" y="1209001"/>
                </a:lnTo>
                <a:lnTo>
                  <a:pt x="601129" y="1203921"/>
                </a:lnTo>
                <a:lnTo>
                  <a:pt x="604913" y="1200111"/>
                </a:lnTo>
                <a:lnTo>
                  <a:pt x="604291" y="1200111"/>
                </a:lnTo>
                <a:lnTo>
                  <a:pt x="604024" y="1195031"/>
                </a:lnTo>
                <a:lnTo>
                  <a:pt x="610425" y="1200111"/>
                </a:lnTo>
                <a:lnTo>
                  <a:pt x="608368" y="1195031"/>
                </a:lnTo>
                <a:lnTo>
                  <a:pt x="608088" y="1195031"/>
                </a:lnTo>
                <a:lnTo>
                  <a:pt x="607644" y="1191221"/>
                </a:lnTo>
                <a:lnTo>
                  <a:pt x="610920" y="1191221"/>
                </a:lnTo>
                <a:lnTo>
                  <a:pt x="616508" y="1195031"/>
                </a:lnTo>
                <a:lnTo>
                  <a:pt x="616610" y="1191221"/>
                </a:lnTo>
                <a:lnTo>
                  <a:pt x="616699" y="1186141"/>
                </a:lnTo>
                <a:lnTo>
                  <a:pt x="622160" y="1186141"/>
                </a:lnTo>
                <a:lnTo>
                  <a:pt x="621309" y="1182331"/>
                </a:lnTo>
                <a:lnTo>
                  <a:pt x="620014" y="1182331"/>
                </a:lnTo>
                <a:lnTo>
                  <a:pt x="618490" y="1177251"/>
                </a:lnTo>
                <a:lnTo>
                  <a:pt x="628116" y="1177251"/>
                </a:lnTo>
                <a:lnTo>
                  <a:pt x="629145" y="1173441"/>
                </a:lnTo>
                <a:lnTo>
                  <a:pt x="630262" y="1168361"/>
                </a:lnTo>
                <a:lnTo>
                  <a:pt x="631291" y="1159471"/>
                </a:lnTo>
                <a:lnTo>
                  <a:pt x="636498" y="1154366"/>
                </a:lnTo>
                <a:lnTo>
                  <a:pt x="640080" y="1154366"/>
                </a:lnTo>
                <a:lnTo>
                  <a:pt x="640613" y="1145501"/>
                </a:lnTo>
                <a:lnTo>
                  <a:pt x="645223" y="1141691"/>
                </a:lnTo>
                <a:lnTo>
                  <a:pt x="649160" y="1141691"/>
                </a:lnTo>
                <a:lnTo>
                  <a:pt x="657948" y="1136611"/>
                </a:lnTo>
                <a:lnTo>
                  <a:pt x="658888" y="1136611"/>
                </a:lnTo>
                <a:lnTo>
                  <a:pt x="655840" y="1127721"/>
                </a:lnTo>
                <a:lnTo>
                  <a:pt x="654583" y="1123911"/>
                </a:lnTo>
                <a:lnTo>
                  <a:pt x="664578" y="1123911"/>
                </a:lnTo>
                <a:lnTo>
                  <a:pt x="665429" y="1118831"/>
                </a:lnTo>
                <a:lnTo>
                  <a:pt x="666407" y="1115021"/>
                </a:lnTo>
                <a:lnTo>
                  <a:pt x="667258" y="1109941"/>
                </a:lnTo>
                <a:lnTo>
                  <a:pt x="661974" y="1106131"/>
                </a:lnTo>
                <a:lnTo>
                  <a:pt x="669188" y="1101051"/>
                </a:lnTo>
                <a:lnTo>
                  <a:pt x="674331" y="1101051"/>
                </a:lnTo>
                <a:lnTo>
                  <a:pt x="674789" y="1097241"/>
                </a:lnTo>
                <a:lnTo>
                  <a:pt x="675995" y="1092161"/>
                </a:lnTo>
                <a:lnTo>
                  <a:pt x="676757" y="1092161"/>
                </a:lnTo>
                <a:lnTo>
                  <a:pt x="676579" y="1087081"/>
                </a:lnTo>
                <a:lnTo>
                  <a:pt x="678548" y="1087081"/>
                </a:lnTo>
                <a:lnTo>
                  <a:pt x="684237" y="1083271"/>
                </a:lnTo>
                <a:lnTo>
                  <a:pt x="682129" y="1078191"/>
                </a:lnTo>
                <a:lnTo>
                  <a:pt x="682663" y="1074381"/>
                </a:lnTo>
                <a:lnTo>
                  <a:pt x="679843" y="1069301"/>
                </a:lnTo>
                <a:lnTo>
                  <a:pt x="687590" y="1069301"/>
                </a:lnTo>
                <a:lnTo>
                  <a:pt x="688581" y="1074381"/>
                </a:lnTo>
                <a:lnTo>
                  <a:pt x="701205" y="1074381"/>
                </a:lnTo>
                <a:lnTo>
                  <a:pt x="701548" y="1069301"/>
                </a:lnTo>
                <a:lnTo>
                  <a:pt x="701878" y="1065491"/>
                </a:lnTo>
                <a:lnTo>
                  <a:pt x="702691" y="1060411"/>
                </a:lnTo>
                <a:lnTo>
                  <a:pt x="703364" y="1060411"/>
                </a:lnTo>
                <a:lnTo>
                  <a:pt x="709764" y="1065491"/>
                </a:lnTo>
                <a:lnTo>
                  <a:pt x="721144" y="1065491"/>
                </a:lnTo>
                <a:lnTo>
                  <a:pt x="727544" y="1056601"/>
                </a:lnTo>
                <a:lnTo>
                  <a:pt x="731354" y="1060411"/>
                </a:lnTo>
                <a:lnTo>
                  <a:pt x="742188" y="1060411"/>
                </a:lnTo>
                <a:lnTo>
                  <a:pt x="748245" y="1056601"/>
                </a:lnTo>
                <a:lnTo>
                  <a:pt x="761949" y="1056601"/>
                </a:lnTo>
                <a:lnTo>
                  <a:pt x="763371" y="1051521"/>
                </a:lnTo>
                <a:lnTo>
                  <a:pt x="765657" y="1051521"/>
                </a:lnTo>
                <a:lnTo>
                  <a:pt x="768438" y="1056601"/>
                </a:lnTo>
                <a:lnTo>
                  <a:pt x="771398" y="1056601"/>
                </a:lnTo>
                <a:lnTo>
                  <a:pt x="773404" y="1051521"/>
                </a:lnTo>
                <a:lnTo>
                  <a:pt x="780262" y="1051521"/>
                </a:lnTo>
                <a:lnTo>
                  <a:pt x="782764" y="1047711"/>
                </a:lnTo>
                <a:lnTo>
                  <a:pt x="791006" y="1047711"/>
                </a:lnTo>
                <a:lnTo>
                  <a:pt x="792937" y="1042631"/>
                </a:lnTo>
                <a:lnTo>
                  <a:pt x="794105" y="1042631"/>
                </a:lnTo>
                <a:lnTo>
                  <a:pt x="798093" y="1047711"/>
                </a:lnTo>
                <a:lnTo>
                  <a:pt x="801128" y="1047711"/>
                </a:lnTo>
                <a:lnTo>
                  <a:pt x="802068" y="1042631"/>
                </a:lnTo>
                <a:lnTo>
                  <a:pt x="803376" y="1038821"/>
                </a:lnTo>
                <a:lnTo>
                  <a:pt x="809777" y="1033741"/>
                </a:lnTo>
                <a:lnTo>
                  <a:pt x="814438" y="1038821"/>
                </a:lnTo>
                <a:lnTo>
                  <a:pt x="826935" y="1038821"/>
                </a:lnTo>
                <a:lnTo>
                  <a:pt x="825627" y="1033741"/>
                </a:lnTo>
                <a:lnTo>
                  <a:pt x="829437" y="1029931"/>
                </a:lnTo>
                <a:lnTo>
                  <a:pt x="830783" y="1024851"/>
                </a:lnTo>
                <a:lnTo>
                  <a:pt x="836472" y="1029931"/>
                </a:lnTo>
                <a:lnTo>
                  <a:pt x="840105" y="1029931"/>
                </a:lnTo>
                <a:lnTo>
                  <a:pt x="844169" y="1024851"/>
                </a:lnTo>
                <a:lnTo>
                  <a:pt x="843991" y="1021041"/>
                </a:lnTo>
                <a:lnTo>
                  <a:pt x="845502" y="1021041"/>
                </a:lnTo>
                <a:lnTo>
                  <a:pt x="845502" y="1015961"/>
                </a:lnTo>
                <a:lnTo>
                  <a:pt x="845502" y="1012151"/>
                </a:lnTo>
                <a:lnTo>
                  <a:pt x="845502" y="971511"/>
                </a:lnTo>
                <a:lnTo>
                  <a:pt x="845502" y="957541"/>
                </a:lnTo>
                <a:lnTo>
                  <a:pt x="845502" y="949921"/>
                </a:lnTo>
                <a:close/>
              </a:path>
              <a:path w="845819" h="1311910">
                <a:moveTo>
                  <a:pt x="845502" y="0"/>
                </a:moveTo>
                <a:lnTo>
                  <a:pt x="843902" y="7620"/>
                </a:lnTo>
                <a:lnTo>
                  <a:pt x="843635" y="7620"/>
                </a:lnTo>
                <a:lnTo>
                  <a:pt x="843191" y="0"/>
                </a:lnTo>
                <a:lnTo>
                  <a:pt x="837996" y="0"/>
                </a:lnTo>
                <a:lnTo>
                  <a:pt x="836028" y="3810"/>
                </a:lnTo>
                <a:lnTo>
                  <a:pt x="833018" y="3810"/>
                </a:lnTo>
                <a:lnTo>
                  <a:pt x="832650" y="8890"/>
                </a:lnTo>
                <a:lnTo>
                  <a:pt x="832167" y="12700"/>
                </a:lnTo>
                <a:lnTo>
                  <a:pt x="828852" y="12700"/>
                </a:lnTo>
                <a:lnTo>
                  <a:pt x="826096" y="8890"/>
                </a:lnTo>
                <a:lnTo>
                  <a:pt x="820432" y="3810"/>
                </a:lnTo>
                <a:lnTo>
                  <a:pt x="817702" y="3810"/>
                </a:lnTo>
                <a:lnTo>
                  <a:pt x="811123" y="12700"/>
                </a:lnTo>
                <a:lnTo>
                  <a:pt x="807046" y="12700"/>
                </a:lnTo>
                <a:lnTo>
                  <a:pt x="804519" y="8890"/>
                </a:lnTo>
                <a:lnTo>
                  <a:pt x="800950" y="12700"/>
                </a:lnTo>
                <a:lnTo>
                  <a:pt x="798703" y="8890"/>
                </a:lnTo>
                <a:lnTo>
                  <a:pt x="797013" y="8890"/>
                </a:lnTo>
                <a:lnTo>
                  <a:pt x="796290" y="12700"/>
                </a:lnTo>
                <a:lnTo>
                  <a:pt x="794994" y="12700"/>
                </a:lnTo>
                <a:lnTo>
                  <a:pt x="791222" y="8890"/>
                </a:lnTo>
                <a:lnTo>
                  <a:pt x="788708" y="8890"/>
                </a:lnTo>
                <a:lnTo>
                  <a:pt x="783805" y="12700"/>
                </a:lnTo>
                <a:lnTo>
                  <a:pt x="781113" y="17780"/>
                </a:lnTo>
                <a:lnTo>
                  <a:pt x="781964" y="17780"/>
                </a:lnTo>
                <a:lnTo>
                  <a:pt x="784161" y="21590"/>
                </a:lnTo>
                <a:lnTo>
                  <a:pt x="778916" y="21590"/>
                </a:lnTo>
                <a:lnTo>
                  <a:pt x="777887" y="17780"/>
                </a:lnTo>
                <a:lnTo>
                  <a:pt x="772426" y="17780"/>
                </a:lnTo>
                <a:lnTo>
                  <a:pt x="771880" y="21590"/>
                </a:lnTo>
                <a:lnTo>
                  <a:pt x="765073" y="21590"/>
                </a:lnTo>
                <a:lnTo>
                  <a:pt x="758901" y="26670"/>
                </a:lnTo>
                <a:lnTo>
                  <a:pt x="759167" y="30480"/>
                </a:lnTo>
                <a:lnTo>
                  <a:pt x="753529" y="35560"/>
                </a:lnTo>
                <a:lnTo>
                  <a:pt x="749363" y="35560"/>
                </a:lnTo>
                <a:lnTo>
                  <a:pt x="748957" y="39370"/>
                </a:lnTo>
                <a:lnTo>
                  <a:pt x="745312" y="39370"/>
                </a:lnTo>
                <a:lnTo>
                  <a:pt x="745312" y="438150"/>
                </a:lnTo>
                <a:lnTo>
                  <a:pt x="742111" y="438150"/>
                </a:lnTo>
                <a:lnTo>
                  <a:pt x="740054" y="443230"/>
                </a:lnTo>
                <a:lnTo>
                  <a:pt x="738378" y="438150"/>
                </a:lnTo>
                <a:lnTo>
                  <a:pt x="738835" y="438150"/>
                </a:lnTo>
                <a:lnTo>
                  <a:pt x="740981" y="434340"/>
                </a:lnTo>
                <a:lnTo>
                  <a:pt x="743178" y="434340"/>
                </a:lnTo>
                <a:lnTo>
                  <a:pt x="745312" y="438150"/>
                </a:lnTo>
                <a:lnTo>
                  <a:pt x="745312" y="39370"/>
                </a:lnTo>
                <a:lnTo>
                  <a:pt x="736955" y="39370"/>
                </a:lnTo>
                <a:lnTo>
                  <a:pt x="738517" y="44450"/>
                </a:lnTo>
                <a:lnTo>
                  <a:pt x="739241" y="44450"/>
                </a:lnTo>
                <a:lnTo>
                  <a:pt x="739241" y="48260"/>
                </a:lnTo>
                <a:lnTo>
                  <a:pt x="738200" y="48260"/>
                </a:lnTo>
                <a:lnTo>
                  <a:pt x="738200" y="415290"/>
                </a:lnTo>
                <a:lnTo>
                  <a:pt x="736231" y="420370"/>
                </a:lnTo>
                <a:lnTo>
                  <a:pt x="738162" y="415290"/>
                </a:lnTo>
                <a:lnTo>
                  <a:pt x="738200" y="48260"/>
                </a:lnTo>
                <a:lnTo>
                  <a:pt x="736955" y="48260"/>
                </a:lnTo>
                <a:lnTo>
                  <a:pt x="734707" y="44450"/>
                </a:lnTo>
                <a:lnTo>
                  <a:pt x="731443" y="53340"/>
                </a:lnTo>
                <a:lnTo>
                  <a:pt x="729246" y="53340"/>
                </a:lnTo>
                <a:lnTo>
                  <a:pt x="726427" y="57150"/>
                </a:lnTo>
                <a:lnTo>
                  <a:pt x="724636" y="57150"/>
                </a:lnTo>
                <a:lnTo>
                  <a:pt x="723341" y="62230"/>
                </a:lnTo>
                <a:lnTo>
                  <a:pt x="723519" y="62230"/>
                </a:lnTo>
                <a:lnTo>
                  <a:pt x="723874" y="66040"/>
                </a:lnTo>
                <a:lnTo>
                  <a:pt x="715365" y="66040"/>
                </a:lnTo>
                <a:lnTo>
                  <a:pt x="714641" y="71120"/>
                </a:lnTo>
                <a:lnTo>
                  <a:pt x="711415" y="85090"/>
                </a:lnTo>
                <a:lnTo>
                  <a:pt x="712812" y="88900"/>
                </a:lnTo>
                <a:lnTo>
                  <a:pt x="713079" y="88900"/>
                </a:lnTo>
                <a:lnTo>
                  <a:pt x="712368" y="93980"/>
                </a:lnTo>
                <a:lnTo>
                  <a:pt x="711555" y="93980"/>
                </a:lnTo>
                <a:lnTo>
                  <a:pt x="708418" y="97790"/>
                </a:lnTo>
                <a:lnTo>
                  <a:pt x="709625" y="102870"/>
                </a:lnTo>
                <a:lnTo>
                  <a:pt x="702957" y="102870"/>
                </a:lnTo>
                <a:lnTo>
                  <a:pt x="702729" y="106680"/>
                </a:lnTo>
                <a:lnTo>
                  <a:pt x="702957" y="106680"/>
                </a:lnTo>
                <a:lnTo>
                  <a:pt x="703630" y="111760"/>
                </a:lnTo>
                <a:lnTo>
                  <a:pt x="701662" y="111760"/>
                </a:lnTo>
                <a:lnTo>
                  <a:pt x="700849" y="115570"/>
                </a:lnTo>
                <a:lnTo>
                  <a:pt x="698969" y="120650"/>
                </a:lnTo>
                <a:lnTo>
                  <a:pt x="696671" y="121589"/>
                </a:lnTo>
                <a:lnTo>
                  <a:pt x="696671" y="311785"/>
                </a:lnTo>
                <a:lnTo>
                  <a:pt x="696480" y="311150"/>
                </a:lnTo>
                <a:lnTo>
                  <a:pt x="696671" y="311785"/>
                </a:lnTo>
                <a:lnTo>
                  <a:pt x="696671" y="121589"/>
                </a:lnTo>
                <a:lnTo>
                  <a:pt x="689610" y="124460"/>
                </a:lnTo>
                <a:lnTo>
                  <a:pt x="696188" y="129540"/>
                </a:lnTo>
                <a:lnTo>
                  <a:pt x="695972" y="133350"/>
                </a:lnTo>
                <a:lnTo>
                  <a:pt x="692391" y="138430"/>
                </a:lnTo>
                <a:lnTo>
                  <a:pt x="693369" y="147320"/>
                </a:lnTo>
                <a:lnTo>
                  <a:pt x="689470" y="151130"/>
                </a:lnTo>
                <a:lnTo>
                  <a:pt x="692835" y="151130"/>
                </a:lnTo>
                <a:lnTo>
                  <a:pt x="694397" y="147320"/>
                </a:lnTo>
                <a:lnTo>
                  <a:pt x="695744" y="151130"/>
                </a:lnTo>
                <a:lnTo>
                  <a:pt x="695388" y="151130"/>
                </a:lnTo>
                <a:lnTo>
                  <a:pt x="694766" y="156210"/>
                </a:lnTo>
                <a:lnTo>
                  <a:pt x="693280" y="156210"/>
                </a:lnTo>
                <a:lnTo>
                  <a:pt x="695210" y="160020"/>
                </a:lnTo>
                <a:lnTo>
                  <a:pt x="693953" y="160020"/>
                </a:lnTo>
                <a:lnTo>
                  <a:pt x="692746" y="173990"/>
                </a:lnTo>
                <a:lnTo>
                  <a:pt x="688174" y="165100"/>
                </a:lnTo>
                <a:lnTo>
                  <a:pt x="687235" y="165100"/>
                </a:lnTo>
                <a:lnTo>
                  <a:pt x="686612" y="170180"/>
                </a:lnTo>
                <a:lnTo>
                  <a:pt x="682942" y="170180"/>
                </a:lnTo>
                <a:lnTo>
                  <a:pt x="685888" y="173990"/>
                </a:lnTo>
                <a:lnTo>
                  <a:pt x="681329" y="173990"/>
                </a:lnTo>
                <a:lnTo>
                  <a:pt x="682663" y="179070"/>
                </a:lnTo>
                <a:lnTo>
                  <a:pt x="683336" y="187960"/>
                </a:lnTo>
                <a:lnTo>
                  <a:pt x="684949" y="191770"/>
                </a:lnTo>
                <a:lnTo>
                  <a:pt x="678586" y="196850"/>
                </a:lnTo>
                <a:lnTo>
                  <a:pt x="679488" y="200660"/>
                </a:lnTo>
                <a:lnTo>
                  <a:pt x="678192" y="205740"/>
                </a:lnTo>
                <a:lnTo>
                  <a:pt x="677430" y="209550"/>
                </a:lnTo>
                <a:lnTo>
                  <a:pt x="684593" y="209550"/>
                </a:lnTo>
                <a:lnTo>
                  <a:pt x="684644" y="214630"/>
                </a:lnTo>
                <a:lnTo>
                  <a:pt x="680783" y="218440"/>
                </a:lnTo>
                <a:lnTo>
                  <a:pt x="678586" y="223520"/>
                </a:lnTo>
                <a:lnTo>
                  <a:pt x="676262" y="223520"/>
                </a:lnTo>
                <a:lnTo>
                  <a:pt x="681367" y="227330"/>
                </a:lnTo>
                <a:lnTo>
                  <a:pt x="683336" y="227330"/>
                </a:lnTo>
                <a:lnTo>
                  <a:pt x="683387" y="232410"/>
                </a:lnTo>
                <a:lnTo>
                  <a:pt x="683514" y="232410"/>
                </a:lnTo>
                <a:lnTo>
                  <a:pt x="683158" y="236220"/>
                </a:lnTo>
                <a:lnTo>
                  <a:pt x="680745" y="236220"/>
                </a:lnTo>
                <a:lnTo>
                  <a:pt x="678319" y="241300"/>
                </a:lnTo>
                <a:lnTo>
                  <a:pt x="676668" y="245110"/>
                </a:lnTo>
                <a:lnTo>
                  <a:pt x="681189" y="250190"/>
                </a:lnTo>
                <a:lnTo>
                  <a:pt x="683691" y="250190"/>
                </a:lnTo>
                <a:lnTo>
                  <a:pt x="681367" y="255270"/>
                </a:lnTo>
                <a:lnTo>
                  <a:pt x="676795" y="259080"/>
                </a:lnTo>
                <a:lnTo>
                  <a:pt x="676935" y="264160"/>
                </a:lnTo>
                <a:lnTo>
                  <a:pt x="680567" y="267970"/>
                </a:lnTo>
                <a:lnTo>
                  <a:pt x="682218" y="267970"/>
                </a:lnTo>
                <a:lnTo>
                  <a:pt x="685126" y="273050"/>
                </a:lnTo>
                <a:lnTo>
                  <a:pt x="682536" y="276860"/>
                </a:lnTo>
                <a:lnTo>
                  <a:pt x="678992" y="281940"/>
                </a:lnTo>
                <a:lnTo>
                  <a:pt x="680961" y="281940"/>
                </a:lnTo>
                <a:lnTo>
                  <a:pt x="684542" y="285750"/>
                </a:lnTo>
                <a:lnTo>
                  <a:pt x="688314" y="285750"/>
                </a:lnTo>
                <a:lnTo>
                  <a:pt x="688936" y="290830"/>
                </a:lnTo>
                <a:lnTo>
                  <a:pt x="685800" y="290830"/>
                </a:lnTo>
                <a:lnTo>
                  <a:pt x="683514" y="294640"/>
                </a:lnTo>
                <a:lnTo>
                  <a:pt x="683298" y="294640"/>
                </a:lnTo>
                <a:lnTo>
                  <a:pt x="689203" y="303530"/>
                </a:lnTo>
                <a:lnTo>
                  <a:pt x="693635" y="303530"/>
                </a:lnTo>
                <a:lnTo>
                  <a:pt x="696150" y="308610"/>
                </a:lnTo>
                <a:lnTo>
                  <a:pt x="696188" y="308927"/>
                </a:lnTo>
                <a:lnTo>
                  <a:pt x="696087" y="308610"/>
                </a:lnTo>
                <a:lnTo>
                  <a:pt x="693242" y="312420"/>
                </a:lnTo>
                <a:lnTo>
                  <a:pt x="688708" y="308610"/>
                </a:lnTo>
                <a:lnTo>
                  <a:pt x="688809" y="312420"/>
                </a:lnTo>
                <a:lnTo>
                  <a:pt x="688936" y="317461"/>
                </a:lnTo>
                <a:lnTo>
                  <a:pt x="689025" y="321310"/>
                </a:lnTo>
                <a:lnTo>
                  <a:pt x="695032" y="321310"/>
                </a:lnTo>
                <a:lnTo>
                  <a:pt x="699058" y="326390"/>
                </a:lnTo>
                <a:lnTo>
                  <a:pt x="697039" y="326390"/>
                </a:lnTo>
                <a:lnTo>
                  <a:pt x="695744" y="330200"/>
                </a:lnTo>
                <a:lnTo>
                  <a:pt x="693547" y="335280"/>
                </a:lnTo>
                <a:lnTo>
                  <a:pt x="702602" y="335280"/>
                </a:lnTo>
                <a:lnTo>
                  <a:pt x="700316" y="340360"/>
                </a:lnTo>
                <a:lnTo>
                  <a:pt x="697179" y="344170"/>
                </a:lnTo>
                <a:lnTo>
                  <a:pt x="697585" y="344170"/>
                </a:lnTo>
                <a:lnTo>
                  <a:pt x="705154" y="353060"/>
                </a:lnTo>
                <a:lnTo>
                  <a:pt x="706132" y="353060"/>
                </a:lnTo>
                <a:lnTo>
                  <a:pt x="705866" y="361950"/>
                </a:lnTo>
                <a:lnTo>
                  <a:pt x="706945" y="367030"/>
                </a:lnTo>
                <a:lnTo>
                  <a:pt x="712266" y="370840"/>
                </a:lnTo>
                <a:lnTo>
                  <a:pt x="717067" y="375920"/>
                </a:lnTo>
                <a:lnTo>
                  <a:pt x="712089" y="379730"/>
                </a:lnTo>
                <a:lnTo>
                  <a:pt x="710793" y="384810"/>
                </a:lnTo>
                <a:lnTo>
                  <a:pt x="712228" y="384810"/>
                </a:lnTo>
                <a:lnTo>
                  <a:pt x="713168" y="388620"/>
                </a:lnTo>
                <a:lnTo>
                  <a:pt x="715454" y="393700"/>
                </a:lnTo>
                <a:lnTo>
                  <a:pt x="718858" y="397510"/>
                </a:lnTo>
                <a:lnTo>
                  <a:pt x="717245" y="406400"/>
                </a:lnTo>
                <a:lnTo>
                  <a:pt x="718629" y="411480"/>
                </a:lnTo>
                <a:lnTo>
                  <a:pt x="722172" y="415290"/>
                </a:lnTo>
                <a:lnTo>
                  <a:pt x="724103" y="415290"/>
                </a:lnTo>
                <a:lnTo>
                  <a:pt x="724954" y="420370"/>
                </a:lnTo>
                <a:lnTo>
                  <a:pt x="723557" y="420370"/>
                </a:lnTo>
                <a:lnTo>
                  <a:pt x="721906" y="425450"/>
                </a:lnTo>
                <a:lnTo>
                  <a:pt x="724814" y="429260"/>
                </a:lnTo>
                <a:lnTo>
                  <a:pt x="727722" y="429260"/>
                </a:lnTo>
                <a:lnTo>
                  <a:pt x="730453" y="434340"/>
                </a:lnTo>
                <a:lnTo>
                  <a:pt x="731850" y="434340"/>
                </a:lnTo>
                <a:lnTo>
                  <a:pt x="731799" y="443230"/>
                </a:lnTo>
                <a:lnTo>
                  <a:pt x="736206" y="443230"/>
                </a:lnTo>
                <a:lnTo>
                  <a:pt x="731939" y="447040"/>
                </a:lnTo>
                <a:lnTo>
                  <a:pt x="732612" y="452120"/>
                </a:lnTo>
                <a:lnTo>
                  <a:pt x="736638" y="452120"/>
                </a:lnTo>
                <a:lnTo>
                  <a:pt x="736498" y="455930"/>
                </a:lnTo>
                <a:lnTo>
                  <a:pt x="739775" y="455930"/>
                </a:lnTo>
                <a:lnTo>
                  <a:pt x="741210" y="461010"/>
                </a:lnTo>
                <a:lnTo>
                  <a:pt x="741972" y="461010"/>
                </a:lnTo>
                <a:lnTo>
                  <a:pt x="741514" y="464820"/>
                </a:lnTo>
                <a:lnTo>
                  <a:pt x="743877" y="469900"/>
                </a:lnTo>
                <a:lnTo>
                  <a:pt x="748017" y="473710"/>
                </a:lnTo>
                <a:lnTo>
                  <a:pt x="752856" y="478790"/>
                </a:lnTo>
                <a:lnTo>
                  <a:pt x="754773" y="478790"/>
                </a:lnTo>
                <a:lnTo>
                  <a:pt x="756031" y="482600"/>
                </a:lnTo>
                <a:lnTo>
                  <a:pt x="757415" y="482600"/>
                </a:lnTo>
                <a:lnTo>
                  <a:pt x="760641" y="487680"/>
                </a:lnTo>
                <a:lnTo>
                  <a:pt x="759028" y="491490"/>
                </a:lnTo>
                <a:lnTo>
                  <a:pt x="761225" y="491490"/>
                </a:lnTo>
                <a:lnTo>
                  <a:pt x="763016" y="496570"/>
                </a:lnTo>
                <a:lnTo>
                  <a:pt x="761758" y="500380"/>
                </a:lnTo>
                <a:lnTo>
                  <a:pt x="769823" y="500380"/>
                </a:lnTo>
                <a:lnTo>
                  <a:pt x="769416" y="505460"/>
                </a:lnTo>
                <a:lnTo>
                  <a:pt x="769023" y="505460"/>
                </a:lnTo>
                <a:lnTo>
                  <a:pt x="769518" y="510540"/>
                </a:lnTo>
                <a:lnTo>
                  <a:pt x="775385" y="510540"/>
                </a:lnTo>
                <a:lnTo>
                  <a:pt x="773137" y="514350"/>
                </a:lnTo>
                <a:lnTo>
                  <a:pt x="779589" y="519430"/>
                </a:lnTo>
                <a:lnTo>
                  <a:pt x="781862" y="523240"/>
                </a:lnTo>
                <a:lnTo>
                  <a:pt x="783755" y="528320"/>
                </a:lnTo>
                <a:lnTo>
                  <a:pt x="787425" y="528320"/>
                </a:lnTo>
                <a:lnTo>
                  <a:pt x="787971" y="532130"/>
                </a:lnTo>
                <a:lnTo>
                  <a:pt x="793432" y="532130"/>
                </a:lnTo>
                <a:lnTo>
                  <a:pt x="792137" y="537210"/>
                </a:lnTo>
                <a:lnTo>
                  <a:pt x="792175" y="541020"/>
                </a:lnTo>
                <a:lnTo>
                  <a:pt x="794283" y="541020"/>
                </a:lnTo>
                <a:lnTo>
                  <a:pt x="797775" y="546100"/>
                </a:lnTo>
                <a:lnTo>
                  <a:pt x="799566" y="546100"/>
                </a:lnTo>
                <a:lnTo>
                  <a:pt x="802830" y="549910"/>
                </a:lnTo>
                <a:lnTo>
                  <a:pt x="806284" y="549910"/>
                </a:lnTo>
                <a:lnTo>
                  <a:pt x="804989" y="554990"/>
                </a:lnTo>
                <a:lnTo>
                  <a:pt x="803960" y="554990"/>
                </a:lnTo>
                <a:lnTo>
                  <a:pt x="805027" y="558800"/>
                </a:lnTo>
                <a:lnTo>
                  <a:pt x="818959" y="558800"/>
                </a:lnTo>
                <a:lnTo>
                  <a:pt x="816813" y="563880"/>
                </a:lnTo>
                <a:lnTo>
                  <a:pt x="813981" y="563880"/>
                </a:lnTo>
                <a:lnTo>
                  <a:pt x="816546" y="567690"/>
                </a:lnTo>
                <a:lnTo>
                  <a:pt x="819721" y="572770"/>
                </a:lnTo>
                <a:lnTo>
                  <a:pt x="824153" y="572770"/>
                </a:lnTo>
                <a:lnTo>
                  <a:pt x="828903" y="567690"/>
                </a:lnTo>
                <a:lnTo>
                  <a:pt x="829221" y="576580"/>
                </a:lnTo>
                <a:lnTo>
                  <a:pt x="832434" y="576580"/>
                </a:lnTo>
                <a:lnTo>
                  <a:pt x="836244" y="581660"/>
                </a:lnTo>
                <a:lnTo>
                  <a:pt x="839381" y="581660"/>
                </a:lnTo>
                <a:lnTo>
                  <a:pt x="838974" y="585470"/>
                </a:lnTo>
                <a:lnTo>
                  <a:pt x="841171" y="585470"/>
                </a:lnTo>
                <a:lnTo>
                  <a:pt x="844892" y="590550"/>
                </a:lnTo>
                <a:lnTo>
                  <a:pt x="845502" y="590550"/>
                </a:lnTo>
                <a:lnTo>
                  <a:pt x="845502" y="567690"/>
                </a:lnTo>
                <a:lnTo>
                  <a:pt x="845502" y="491490"/>
                </a:lnTo>
                <a:lnTo>
                  <a:pt x="842073" y="487680"/>
                </a:lnTo>
                <a:lnTo>
                  <a:pt x="833539" y="478790"/>
                </a:lnTo>
                <a:lnTo>
                  <a:pt x="829462" y="473710"/>
                </a:lnTo>
                <a:lnTo>
                  <a:pt x="825817" y="464820"/>
                </a:lnTo>
                <a:lnTo>
                  <a:pt x="820750" y="464820"/>
                </a:lnTo>
                <a:lnTo>
                  <a:pt x="819365" y="461010"/>
                </a:lnTo>
                <a:lnTo>
                  <a:pt x="818642" y="461010"/>
                </a:lnTo>
                <a:lnTo>
                  <a:pt x="816444" y="455930"/>
                </a:lnTo>
                <a:lnTo>
                  <a:pt x="815822" y="452120"/>
                </a:lnTo>
                <a:lnTo>
                  <a:pt x="811834" y="452120"/>
                </a:lnTo>
                <a:lnTo>
                  <a:pt x="811339" y="447040"/>
                </a:lnTo>
                <a:lnTo>
                  <a:pt x="810450" y="447040"/>
                </a:lnTo>
                <a:lnTo>
                  <a:pt x="809536" y="443230"/>
                </a:lnTo>
                <a:lnTo>
                  <a:pt x="805154" y="438150"/>
                </a:lnTo>
                <a:lnTo>
                  <a:pt x="802259" y="434340"/>
                </a:lnTo>
                <a:lnTo>
                  <a:pt x="800417" y="434340"/>
                </a:lnTo>
                <a:lnTo>
                  <a:pt x="800773" y="429260"/>
                </a:lnTo>
                <a:lnTo>
                  <a:pt x="796112" y="429260"/>
                </a:lnTo>
                <a:lnTo>
                  <a:pt x="795439" y="425450"/>
                </a:lnTo>
                <a:lnTo>
                  <a:pt x="794016" y="425450"/>
                </a:lnTo>
                <a:lnTo>
                  <a:pt x="795083" y="420370"/>
                </a:lnTo>
                <a:lnTo>
                  <a:pt x="794727" y="420370"/>
                </a:lnTo>
                <a:lnTo>
                  <a:pt x="794410" y="415290"/>
                </a:lnTo>
                <a:lnTo>
                  <a:pt x="792226" y="411480"/>
                </a:lnTo>
                <a:lnTo>
                  <a:pt x="791057" y="406400"/>
                </a:lnTo>
                <a:lnTo>
                  <a:pt x="788619" y="402590"/>
                </a:lnTo>
                <a:lnTo>
                  <a:pt x="786269" y="393700"/>
                </a:lnTo>
                <a:lnTo>
                  <a:pt x="783742" y="388620"/>
                </a:lnTo>
                <a:lnTo>
                  <a:pt x="780796" y="379730"/>
                </a:lnTo>
                <a:lnTo>
                  <a:pt x="777481" y="370840"/>
                </a:lnTo>
                <a:lnTo>
                  <a:pt x="774077" y="367030"/>
                </a:lnTo>
                <a:lnTo>
                  <a:pt x="772464" y="358140"/>
                </a:lnTo>
                <a:lnTo>
                  <a:pt x="771220" y="353060"/>
                </a:lnTo>
                <a:lnTo>
                  <a:pt x="768438" y="349250"/>
                </a:lnTo>
                <a:lnTo>
                  <a:pt x="765886" y="340360"/>
                </a:lnTo>
                <a:lnTo>
                  <a:pt x="765568" y="340360"/>
                </a:lnTo>
                <a:lnTo>
                  <a:pt x="767626" y="335280"/>
                </a:lnTo>
                <a:lnTo>
                  <a:pt x="764006" y="321310"/>
                </a:lnTo>
                <a:lnTo>
                  <a:pt x="763193" y="312420"/>
                </a:lnTo>
                <a:lnTo>
                  <a:pt x="759206" y="303530"/>
                </a:lnTo>
                <a:lnTo>
                  <a:pt x="757961" y="303530"/>
                </a:lnTo>
                <a:lnTo>
                  <a:pt x="756881" y="299720"/>
                </a:lnTo>
                <a:lnTo>
                  <a:pt x="758088" y="294640"/>
                </a:lnTo>
                <a:lnTo>
                  <a:pt x="753033" y="294640"/>
                </a:lnTo>
                <a:lnTo>
                  <a:pt x="755129" y="290830"/>
                </a:lnTo>
                <a:lnTo>
                  <a:pt x="755802" y="285750"/>
                </a:lnTo>
                <a:lnTo>
                  <a:pt x="754468" y="285750"/>
                </a:lnTo>
                <a:lnTo>
                  <a:pt x="751459" y="281940"/>
                </a:lnTo>
                <a:lnTo>
                  <a:pt x="752043" y="276860"/>
                </a:lnTo>
                <a:lnTo>
                  <a:pt x="751636" y="273050"/>
                </a:lnTo>
                <a:lnTo>
                  <a:pt x="750951" y="267970"/>
                </a:lnTo>
                <a:lnTo>
                  <a:pt x="750201" y="259080"/>
                </a:lnTo>
                <a:lnTo>
                  <a:pt x="749528" y="255270"/>
                </a:lnTo>
                <a:lnTo>
                  <a:pt x="749084" y="245110"/>
                </a:lnTo>
                <a:lnTo>
                  <a:pt x="749046" y="232410"/>
                </a:lnTo>
                <a:lnTo>
                  <a:pt x="749312" y="227330"/>
                </a:lnTo>
                <a:lnTo>
                  <a:pt x="749719" y="218440"/>
                </a:lnTo>
                <a:lnTo>
                  <a:pt x="749935" y="214630"/>
                </a:lnTo>
                <a:lnTo>
                  <a:pt x="750125" y="214630"/>
                </a:lnTo>
                <a:lnTo>
                  <a:pt x="749046" y="209550"/>
                </a:lnTo>
                <a:lnTo>
                  <a:pt x="746937" y="200660"/>
                </a:lnTo>
                <a:lnTo>
                  <a:pt x="748868" y="196850"/>
                </a:lnTo>
                <a:lnTo>
                  <a:pt x="750430" y="182880"/>
                </a:lnTo>
                <a:lnTo>
                  <a:pt x="749274" y="179070"/>
                </a:lnTo>
                <a:lnTo>
                  <a:pt x="751459" y="170180"/>
                </a:lnTo>
                <a:lnTo>
                  <a:pt x="753211" y="165100"/>
                </a:lnTo>
                <a:lnTo>
                  <a:pt x="755713" y="160020"/>
                </a:lnTo>
                <a:lnTo>
                  <a:pt x="753973" y="156210"/>
                </a:lnTo>
                <a:lnTo>
                  <a:pt x="753681" y="154101"/>
                </a:lnTo>
                <a:lnTo>
                  <a:pt x="754418" y="153339"/>
                </a:lnTo>
                <a:lnTo>
                  <a:pt x="757059" y="155219"/>
                </a:lnTo>
                <a:lnTo>
                  <a:pt x="757783" y="153250"/>
                </a:lnTo>
                <a:lnTo>
                  <a:pt x="759701" y="147840"/>
                </a:lnTo>
                <a:lnTo>
                  <a:pt x="763333" y="142824"/>
                </a:lnTo>
                <a:lnTo>
                  <a:pt x="762254" y="136639"/>
                </a:lnTo>
                <a:lnTo>
                  <a:pt x="753630" y="153670"/>
                </a:lnTo>
                <a:lnTo>
                  <a:pt x="753300" y="151130"/>
                </a:lnTo>
                <a:lnTo>
                  <a:pt x="755332" y="147320"/>
                </a:lnTo>
                <a:lnTo>
                  <a:pt x="759396" y="138430"/>
                </a:lnTo>
                <a:lnTo>
                  <a:pt x="762431" y="133350"/>
                </a:lnTo>
                <a:lnTo>
                  <a:pt x="763282" y="133350"/>
                </a:lnTo>
                <a:lnTo>
                  <a:pt x="763739" y="129540"/>
                </a:lnTo>
                <a:lnTo>
                  <a:pt x="766864" y="124460"/>
                </a:lnTo>
                <a:lnTo>
                  <a:pt x="765771" y="128270"/>
                </a:lnTo>
                <a:lnTo>
                  <a:pt x="770089" y="124460"/>
                </a:lnTo>
                <a:lnTo>
                  <a:pt x="773861" y="120650"/>
                </a:lnTo>
                <a:lnTo>
                  <a:pt x="775068" y="111760"/>
                </a:lnTo>
                <a:lnTo>
                  <a:pt x="779272" y="102870"/>
                </a:lnTo>
                <a:lnTo>
                  <a:pt x="781519" y="97790"/>
                </a:lnTo>
                <a:lnTo>
                  <a:pt x="785317" y="97790"/>
                </a:lnTo>
                <a:lnTo>
                  <a:pt x="784110" y="93980"/>
                </a:lnTo>
                <a:lnTo>
                  <a:pt x="783755" y="93980"/>
                </a:lnTo>
                <a:lnTo>
                  <a:pt x="791959" y="88900"/>
                </a:lnTo>
                <a:lnTo>
                  <a:pt x="800036" y="80010"/>
                </a:lnTo>
                <a:lnTo>
                  <a:pt x="808380" y="74930"/>
                </a:lnTo>
                <a:lnTo>
                  <a:pt x="817397" y="71120"/>
                </a:lnTo>
                <a:lnTo>
                  <a:pt x="821563" y="71120"/>
                </a:lnTo>
                <a:lnTo>
                  <a:pt x="827379" y="74930"/>
                </a:lnTo>
                <a:lnTo>
                  <a:pt x="832218" y="71120"/>
                </a:lnTo>
                <a:lnTo>
                  <a:pt x="843280" y="71120"/>
                </a:lnTo>
                <a:lnTo>
                  <a:pt x="845502" y="71120"/>
                </a:lnTo>
                <a:lnTo>
                  <a:pt x="845502" y="48260"/>
                </a:lnTo>
                <a:lnTo>
                  <a:pt x="845502" y="12700"/>
                </a:lnTo>
                <a:lnTo>
                  <a:pt x="845502" y="8890"/>
                </a:lnTo>
                <a:lnTo>
                  <a:pt x="845502" y="0"/>
                </a:lnTo>
                <a:close/>
              </a:path>
            </a:pathLst>
          </a:custGeom>
          <a:solidFill>
            <a:srgbClr val="2E1504">
              <a:alpha val="1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0792" y="840125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89" h="377190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89" h="377190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89" h="377190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303" y="3193156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303" y="6460231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303" y="7393681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303" y="8793856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09408" y="2952713"/>
            <a:ext cx="8172450" cy="7026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650" dirty="0">
                <a:latin typeface="Lucida Sans Unicode"/>
                <a:cs typeface="Lucida Sans Unicode"/>
              </a:rPr>
              <a:t>Rakht</a:t>
            </a:r>
            <a:r>
              <a:rPr sz="2650" spc="-80" dirty="0">
                <a:latin typeface="Lucida Sans Unicode"/>
                <a:cs typeface="Lucida Sans Unicode"/>
              </a:rPr>
              <a:t> </a:t>
            </a:r>
            <a:r>
              <a:rPr sz="2650" spc="-20" dirty="0">
                <a:latin typeface="Lucida Sans Unicode"/>
                <a:cs typeface="Lucida Sans Unicode"/>
              </a:rPr>
              <a:t>is</a:t>
            </a:r>
            <a:r>
              <a:rPr sz="2650" spc="-80" dirty="0">
                <a:latin typeface="Lucida Sans Unicode"/>
                <a:cs typeface="Lucida Sans Unicode"/>
              </a:rPr>
              <a:t> </a:t>
            </a:r>
            <a:r>
              <a:rPr sz="2650" spc="320" dirty="0">
                <a:latin typeface="Lucida Sans Unicode"/>
                <a:cs typeface="Lucida Sans Unicode"/>
              </a:rPr>
              <a:t>a</a:t>
            </a:r>
            <a:r>
              <a:rPr sz="2650" spc="-8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Kabul-</a:t>
            </a:r>
            <a:r>
              <a:rPr sz="2650" spc="150" dirty="0">
                <a:latin typeface="Lucida Sans Unicode"/>
                <a:cs typeface="Lucida Sans Unicode"/>
              </a:rPr>
              <a:t>based</a:t>
            </a:r>
            <a:r>
              <a:rPr sz="2650" spc="-8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online</a:t>
            </a:r>
            <a:r>
              <a:rPr sz="2650" spc="-80" dirty="0">
                <a:latin typeface="Lucida Sans Unicode"/>
                <a:cs typeface="Lucida Sans Unicode"/>
              </a:rPr>
              <a:t> </a:t>
            </a:r>
            <a:r>
              <a:rPr sz="2650" spc="-10" dirty="0">
                <a:latin typeface="Lucida Sans Unicode"/>
                <a:cs typeface="Lucida Sans Unicode"/>
              </a:rPr>
              <a:t>clothing </a:t>
            </a:r>
            <a:r>
              <a:rPr sz="2650" spc="100" dirty="0">
                <a:latin typeface="Lucida Sans Unicode"/>
                <a:cs typeface="Lucida Sans Unicode"/>
              </a:rPr>
              <a:t>marketplace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spc="75" dirty="0">
                <a:latin typeface="Lucida Sans Unicode"/>
                <a:cs typeface="Lucida Sans Unicode"/>
              </a:rPr>
              <a:t>that</a:t>
            </a:r>
            <a:r>
              <a:rPr sz="2650" spc="-4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specializes</a:t>
            </a:r>
            <a:r>
              <a:rPr sz="2650" spc="-4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in</a:t>
            </a:r>
            <a:r>
              <a:rPr sz="2650" spc="-45" dirty="0">
                <a:latin typeface="Lucida Sans Unicode"/>
                <a:cs typeface="Lucida Sans Unicode"/>
              </a:rPr>
              <a:t> </a:t>
            </a:r>
            <a:r>
              <a:rPr sz="2650" spc="80" dirty="0">
                <a:latin typeface="Lucida Sans Unicode"/>
                <a:cs typeface="Lucida Sans Unicode"/>
              </a:rPr>
              <a:t>reasonably </a:t>
            </a:r>
            <a:r>
              <a:rPr sz="2650" dirty="0">
                <a:latin typeface="Lucida Sans Unicode"/>
                <a:cs typeface="Lucida Sans Unicode"/>
              </a:rPr>
              <a:t>priced,</a:t>
            </a:r>
            <a:r>
              <a:rPr sz="2650" spc="7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fashionable,</a:t>
            </a:r>
            <a:r>
              <a:rPr sz="2650" spc="70" dirty="0">
                <a:latin typeface="Lucida Sans Unicode"/>
                <a:cs typeface="Lucida Sans Unicode"/>
              </a:rPr>
              <a:t> </a:t>
            </a:r>
            <a:r>
              <a:rPr sz="2650" spc="160" dirty="0">
                <a:latin typeface="Lucida Sans Unicode"/>
                <a:cs typeface="Lucida Sans Unicode"/>
              </a:rPr>
              <a:t>and</a:t>
            </a:r>
            <a:r>
              <a:rPr sz="2650" spc="7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culturally</a:t>
            </a:r>
            <a:r>
              <a:rPr sz="2650" spc="75" dirty="0">
                <a:latin typeface="Lucida Sans Unicode"/>
                <a:cs typeface="Lucida Sans Unicode"/>
              </a:rPr>
              <a:t> </a:t>
            </a:r>
            <a:r>
              <a:rPr sz="2650" spc="55" dirty="0">
                <a:latin typeface="Lucida Sans Unicode"/>
                <a:cs typeface="Lucida Sans Unicode"/>
              </a:rPr>
              <a:t>relevant </a:t>
            </a:r>
            <a:r>
              <a:rPr sz="2650" dirty="0">
                <a:latin typeface="Lucida Sans Unicode"/>
                <a:cs typeface="Lucida Sans Unicode"/>
              </a:rPr>
              <a:t>clothing.</a:t>
            </a:r>
            <a:r>
              <a:rPr sz="2650" spc="-14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The</a:t>
            </a:r>
            <a:r>
              <a:rPr sz="2650" spc="-135" dirty="0">
                <a:latin typeface="Lucida Sans Unicode"/>
                <a:cs typeface="Lucida Sans Unicode"/>
              </a:rPr>
              <a:t> </a:t>
            </a:r>
            <a:r>
              <a:rPr sz="2650" spc="160" dirty="0">
                <a:latin typeface="Lucida Sans Unicode"/>
                <a:cs typeface="Lucida Sans Unicode"/>
              </a:rPr>
              <a:t>company</a:t>
            </a:r>
            <a:r>
              <a:rPr sz="2650" spc="-140" dirty="0">
                <a:latin typeface="Lucida Sans Unicode"/>
                <a:cs typeface="Lucida Sans Unicode"/>
              </a:rPr>
              <a:t> </a:t>
            </a:r>
            <a:r>
              <a:rPr sz="2650" spc="45" dirty="0">
                <a:latin typeface="Lucida Sans Unicode"/>
                <a:cs typeface="Lucida Sans Unicode"/>
              </a:rPr>
              <a:t>provides</a:t>
            </a:r>
            <a:r>
              <a:rPr sz="2650" spc="-135" dirty="0">
                <a:latin typeface="Lucida Sans Unicode"/>
                <a:cs typeface="Lucida Sans Unicode"/>
              </a:rPr>
              <a:t> </a:t>
            </a:r>
            <a:r>
              <a:rPr sz="2650" spc="50" dirty="0">
                <a:latin typeface="Lucida Sans Unicode"/>
                <a:cs typeface="Lucida Sans Unicode"/>
              </a:rPr>
              <a:t>both</a:t>
            </a:r>
            <a:r>
              <a:rPr sz="2650" spc="-140" dirty="0">
                <a:latin typeface="Lucida Sans Unicode"/>
                <a:cs typeface="Lucida Sans Unicode"/>
              </a:rPr>
              <a:t> </a:t>
            </a:r>
            <a:r>
              <a:rPr sz="2650" spc="75" dirty="0">
                <a:latin typeface="Lucida Sans Unicode"/>
                <a:cs typeface="Lucida Sans Unicode"/>
              </a:rPr>
              <a:t>ready- </a:t>
            </a:r>
            <a:r>
              <a:rPr sz="2650" spc="210" dirty="0">
                <a:latin typeface="Lucida Sans Unicode"/>
                <a:cs typeface="Lucida Sans Unicode"/>
              </a:rPr>
              <a:t>made</a:t>
            </a:r>
            <a:r>
              <a:rPr sz="2650" spc="-65" dirty="0">
                <a:latin typeface="Lucida Sans Unicode"/>
                <a:cs typeface="Lucida Sans Unicode"/>
              </a:rPr>
              <a:t> </a:t>
            </a:r>
            <a:r>
              <a:rPr sz="2650" spc="160" dirty="0">
                <a:latin typeface="Lucida Sans Unicode"/>
                <a:cs typeface="Lucida Sans Unicode"/>
              </a:rPr>
              <a:t>and</a:t>
            </a:r>
            <a:r>
              <a:rPr sz="2650" spc="-65" dirty="0">
                <a:latin typeface="Lucida Sans Unicode"/>
                <a:cs typeface="Lucida Sans Unicode"/>
              </a:rPr>
              <a:t> </a:t>
            </a:r>
            <a:r>
              <a:rPr sz="2650" spc="50" dirty="0">
                <a:latin typeface="Lucida Sans Unicode"/>
                <a:cs typeface="Lucida Sans Unicode"/>
              </a:rPr>
              <a:t>customizable</a:t>
            </a:r>
            <a:r>
              <a:rPr sz="2650" spc="-6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clothing</a:t>
            </a:r>
            <a:r>
              <a:rPr sz="2650" spc="-65" dirty="0">
                <a:latin typeface="Lucida Sans Unicode"/>
                <a:cs typeface="Lucida Sans Unicode"/>
              </a:rPr>
              <a:t> </a:t>
            </a:r>
            <a:r>
              <a:rPr sz="2650" spc="75" dirty="0">
                <a:latin typeface="Lucida Sans Unicode"/>
                <a:cs typeface="Lucida Sans Unicode"/>
              </a:rPr>
              <a:t>that</a:t>
            </a:r>
            <a:r>
              <a:rPr sz="2650" spc="-65" dirty="0">
                <a:latin typeface="Lucida Sans Unicode"/>
                <a:cs typeface="Lucida Sans Unicode"/>
              </a:rPr>
              <a:t> </a:t>
            </a:r>
            <a:r>
              <a:rPr sz="2650" spc="85" dirty="0">
                <a:latin typeface="Lucida Sans Unicode"/>
                <a:cs typeface="Lucida Sans Unicode"/>
              </a:rPr>
              <a:t>combines </a:t>
            </a:r>
            <a:r>
              <a:rPr sz="2650" spc="90" dirty="0">
                <a:latin typeface="Lucida Sans Unicode"/>
                <a:cs typeface="Lucida Sans Unicode"/>
              </a:rPr>
              <a:t>contemporary</a:t>
            </a:r>
            <a:r>
              <a:rPr sz="2650" spc="1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styles</a:t>
            </a:r>
            <a:r>
              <a:rPr sz="2650" spc="2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with</a:t>
            </a:r>
            <a:r>
              <a:rPr sz="2650" spc="2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traditional</a:t>
            </a:r>
            <a:r>
              <a:rPr sz="2650" spc="15" dirty="0">
                <a:latin typeface="Lucida Sans Unicode"/>
                <a:cs typeface="Lucida Sans Unicode"/>
              </a:rPr>
              <a:t> </a:t>
            </a:r>
            <a:r>
              <a:rPr sz="2650" spc="50" dirty="0">
                <a:latin typeface="Lucida Sans Unicode"/>
                <a:cs typeface="Lucida Sans Unicode"/>
              </a:rPr>
              <a:t>Afghan </a:t>
            </a:r>
            <a:r>
              <a:rPr sz="2650" spc="-10" dirty="0">
                <a:latin typeface="Lucida Sans Unicode"/>
                <a:cs typeface="Lucida Sans Unicode"/>
              </a:rPr>
              <a:t>clothing.</a:t>
            </a:r>
            <a:endParaRPr sz="2650">
              <a:latin typeface="Lucida Sans Unicode"/>
              <a:cs typeface="Lucida Sans Unicode"/>
            </a:endParaRPr>
          </a:p>
          <a:p>
            <a:pPr marL="12700" marR="86995" indent="90170">
              <a:lnSpc>
                <a:spcPts val="3679"/>
              </a:lnSpc>
              <a:spcBef>
                <a:spcPts val="200"/>
              </a:spcBef>
            </a:pPr>
            <a:r>
              <a:rPr sz="2650" dirty="0">
                <a:latin typeface="Lucida Sans Unicode"/>
                <a:cs typeface="Lucida Sans Unicode"/>
              </a:rPr>
              <a:t>Uses</a:t>
            </a:r>
            <a:r>
              <a:rPr sz="2650" spc="-15" dirty="0">
                <a:latin typeface="Lucida Sans Unicode"/>
                <a:cs typeface="Lucida Sans Unicode"/>
              </a:rPr>
              <a:t> </a:t>
            </a:r>
            <a:r>
              <a:rPr sz="2650" spc="320" dirty="0">
                <a:latin typeface="Lucida Sans Unicode"/>
                <a:cs typeface="Lucida Sans Unicode"/>
              </a:rPr>
              <a:t>a</a:t>
            </a:r>
            <a:r>
              <a:rPr sz="2650" spc="-1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lean,</a:t>
            </a:r>
            <a:r>
              <a:rPr sz="2650" spc="-1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founder-</a:t>
            </a:r>
            <a:r>
              <a:rPr sz="2650" spc="55" dirty="0">
                <a:latin typeface="Lucida Sans Unicode"/>
                <a:cs typeface="Lucida Sans Unicode"/>
              </a:rPr>
              <a:t>led</a:t>
            </a:r>
            <a:r>
              <a:rPr sz="2650" spc="-1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business</a:t>
            </a:r>
            <a:r>
              <a:rPr sz="2650" spc="-15" dirty="0">
                <a:latin typeface="Lucida Sans Unicode"/>
                <a:cs typeface="Lucida Sans Unicode"/>
              </a:rPr>
              <a:t> </a:t>
            </a:r>
            <a:r>
              <a:rPr sz="2650" spc="70" dirty="0">
                <a:latin typeface="Lucida Sans Unicode"/>
                <a:cs typeface="Lucida Sans Unicode"/>
              </a:rPr>
              <a:t>strategy</a:t>
            </a:r>
            <a:r>
              <a:rPr sz="2650" spc="-10" dirty="0">
                <a:latin typeface="Lucida Sans Unicode"/>
                <a:cs typeface="Lucida Sans Unicode"/>
              </a:rPr>
              <a:t> </a:t>
            </a:r>
            <a:r>
              <a:rPr sz="2650" spc="-20" dirty="0">
                <a:latin typeface="Lucida Sans Unicode"/>
                <a:cs typeface="Lucida Sans Unicode"/>
              </a:rPr>
              <a:t>with </a:t>
            </a:r>
            <a:r>
              <a:rPr sz="2650" spc="50" dirty="0">
                <a:latin typeface="Lucida Sans Unicode"/>
                <a:cs typeface="Lucida Sans Unicode"/>
              </a:rPr>
              <a:t>effective</a:t>
            </a:r>
            <a:r>
              <a:rPr sz="2650" spc="-114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logistics</a:t>
            </a:r>
            <a:r>
              <a:rPr sz="2650" spc="-110" dirty="0">
                <a:latin typeface="Lucida Sans Unicode"/>
                <a:cs typeface="Lucida Sans Unicode"/>
              </a:rPr>
              <a:t> </a:t>
            </a:r>
            <a:r>
              <a:rPr sz="2650" spc="160" dirty="0">
                <a:latin typeface="Lucida Sans Unicode"/>
                <a:cs typeface="Lucida Sans Unicode"/>
              </a:rPr>
              <a:t>and</a:t>
            </a:r>
            <a:r>
              <a:rPr sz="2650" spc="-110" dirty="0">
                <a:latin typeface="Lucida Sans Unicode"/>
                <a:cs typeface="Lucida Sans Unicode"/>
              </a:rPr>
              <a:t> </a:t>
            </a:r>
            <a:r>
              <a:rPr sz="2650" spc="-35" dirty="0">
                <a:latin typeface="Lucida Sans Unicode"/>
                <a:cs typeface="Lucida Sans Unicode"/>
              </a:rPr>
              <a:t>little</a:t>
            </a:r>
            <a:r>
              <a:rPr sz="2650" spc="-110" dirty="0">
                <a:latin typeface="Lucida Sans Unicode"/>
                <a:cs typeface="Lucida Sans Unicode"/>
              </a:rPr>
              <a:t> </a:t>
            </a:r>
            <a:r>
              <a:rPr sz="2650" spc="50" dirty="0">
                <a:latin typeface="Lucida Sans Unicode"/>
                <a:cs typeface="Lucida Sans Unicode"/>
              </a:rPr>
              <a:t>overhead.</a:t>
            </a:r>
            <a:endParaRPr sz="2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50" spc="65" dirty="0">
                <a:latin typeface="Lucida Sans Unicode"/>
                <a:cs typeface="Lucida Sans Unicode"/>
              </a:rPr>
              <a:t>Startup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spc="55" dirty="0">
                <a:latin typeface="Lucida Sans Unicode"/>
                <a:cs typeface="Lucida Sans Unicode"/>
              </a:rPr>
              <a:t>capital: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spc="-75" dirty="0">
                <a:latin typeface="Lucida Sans Unicode"/>
                <a:cs typeface="Lucida Sans Unicode"/>
              </a:rPr>
              <a:t>50,000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USD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carefully</a:t>
            </a:r>
            <a:r>
              <a:rPr sz="2650" spc="-50" dirty="0">
                <a:latin typeface="Lucida Sans Unicode"/>
                <a:cs typeface="Lucida Sans Unicode"/>
              </a:rPr>
              <a:t> </a:t>
            </a:r>
            <a:r>
              <a:rPr sz="2650" spc="-10" dirty="0">
                <a:latin typeface="Lucida Sans Unicode"/>
                <a:cs typeface="Lucida Sans Unicode"/>
              </a:rPr>
              <a:t>distributed</a:t>
            </a:r>
            <a:endParaRPr sz="2650">
              <a:latin typeface="Lucida Sans Unicode"/>
              <a:cs typeface="Lucida Sans Unicode"/>
            </a:endParaRPr>
          </a:p>
          <a:p>
            <a:pPr marL="12700" marR="984885">
              <a:lnSpc>
                <a:spcPts val="3679"/>
              </a:lnSpc>
              <a:spcBef>
                <a:spcPts val="200"/>
              </a:spcBef>
            </a:pPr>
            <a:r>
              <a:rPr sz="2650" spc="155" dirty="0">
                <a:latin typeface="Lucida Sans Unicode"/>
                <a:cs typeface="Lucida Sans Unicode"/>
              </a:rPr>
              <a:t>among</a:t>
            </a:r>
            <a:r>
              <a:rPr sz="2650" spc="-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reserves,</a:t>
            </a:r>
            <a:r>
              <a:rPr sz="2650" spc="-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technology,</a:t>
            </a:r>
            <a:r>
              <a:rPr sz="2650" spc="-5" dirty="0">
                <a:latin typeface="Lucida Sans Unicode"/>
                <a:cs typeface="Lucida Sans Unicode"/>
              </a:rPr>
              <a:t> </a:t>
            </a:r>
            <a:r>
              <a:rPr sz="2650" spc="-25" dirty="0">
                <a:latin typeface="Lucida Sans Unicode"/>
                <a:cs typeface="Lucida Sans Unicode"/>
              </a:rPr>
              <a:t>logistics,</a:t>
            </a:r>
            <a:r>
              <a:rPr sz="2650" spc="-5" dirty="0">
                <a:latin typeface="Lucida Sans Unicode"/>
                <a:cs typeface="Lucida Sans Unicode"/>
              </a:rPr>
              <a:t> </a:t>
            </a:r>
            <a:r>
              <a:rPr sz="2650" spc="135" dirty="0">
                <a:latin typeface="Lucida Sans Unicode"/>
                <a:cs typeface="Lucida Sans Unicode"/>
              </a:rPr>
              <a:t>and </a:t>
            </a:r>
            <a:r>
              <a:rPr sz="2650" spc="-10" dirty="0">
                <a:latin typeface="Lucida Sans Unicode"/>
                <a:cs typeface="Lucida Sans Unicode"/>
              </a:rPr>
              <a:t>inventory.</a:t>
            </a:r>
            <a:endParaRPr sz="2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650" spc="65" dirty="0">
                <a:latin typeface="Lucida Sans Unicode"/>
                <a:cs typeface="Lucida Sans Unicode"/>
              </a:rPr>
              <a:t>Year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-840" dirty="0">
                <a:latin typeface="Lucida Sans Unicode"/>
                <a:cs typeface="Lucida Sans Unicode"/>
              </a:rPr>
              <a:t>1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60" dirty="0">
                <a:latin typeface="Lucida Sans Unicode"/>
                <a:cs typeface="Lucida Sans Unicode"/>
              </a:rPr>
              <a:t>net</a:t>
            </a:r>
            <a:r>
              <a:rPr sz="2650" spc="-120" dirty="0">
                <a:latin typeface="Lucida Sans Unicode"/>
                <a:cs typeface="Lucida Sans Unicode"/>
              </a:rPr>
              <a:t> </a:t>
            </a:r>
            <a:r>
              <a:rPr sz="2650" spc="-70" dirty="0">
                <a:latin typeface="Lucida Sans Unicode"/>
                <a:cs typeface="Lucida Sans Unicode"/>
              </a:rPr>
              <a:t>profit: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-120" dirty="0">
                <a:latin typeface="Lucida Sans Unicode"/>
                <a:cs typeface="Lucida Sans Unicode"/>
              </a:rPr>
              <a:t>6,933 </a:t>
            </a:r>
            <a:r>
              <a:rPr sz="2650" dirty="0">
                <a:latin typeface="Lucida Sans Unicode"/>
                <a:cs typeface="Lucida Sans Unicode"/>
              </a:rPr>
              <a:t>USD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-280" dirty="0">
                <a:latin typeface="Lucida Sans Unicode"/>
                <a:cs typeface="Lucida Sans Unicode"/>
              </a:rPr>
              <a:t>(17.1%</a:t>
            </a:r>
            <a:r>
              <a:rPr sz="2650" spc="-120" dirty="0">
                <a:latin typeface="Lucida Sans Unicode"/>
                <a:cs typeface="Lucida Sans Unicode"/>
              </a:rPr>
              <a:t> </a:t>
            </a:r>
            <a:r>
              <a:rPr sz="2650" spc="65" dirty="0">
                <a:latin typeface="Lucida Sans Unicode"/>
                <a:cs typeface="Lucida Sans Unicode"/>
              </a:rPr>
              <a:t>margin),</a:t>
            </a:r>
            <a:r>
              <a:rPr sz="2650" spc="-125" dirty="0">
                <a:latin typeface="Lucida Sans Unicode"/>
                <a:cs typeface="Lucida Sans Unicode"/>
              </a:rPr>
              <a:t> </a:t>
            </a:r>
            <a:r>
              <a:rPr sz="2650" spc="-20" dirty="0">
                <a:latin typeface="Lucida Sans Unicode"/>
                <a:cs typeface="Lucida Sans Unicode"/>
              </a:rPr>
              <a:t>full</a:t>
            </a:r>
            <a:endParaRPr sz="2650">
              <a:latin typeface="Lucida Sans Unicode"/>
              <a:cs typeface="Lucida Sans Unicode"/>
            </a:endParaRPr>
          </a:p>
          <a:p>
            <a:pPr marL="12700" marR="808990">
              <a:lnSpc>
                <a:spcPts val="3679"/>
              </a:lnSpc>
              <a:spcBef>
                <a:spcPts val="90"/>
              </a:spcBef>
            </a:pPr>
            <a:r>
              <a:rPr sz="2650" spc="75" dirty="0">
                <a:latin typeface="Lucida Sans Unicode"/>
                <a:cs typeface="Lucida Sans Unicode"/>
              </a:rPr>
              <a:t>recovery</a:t>
            </a:r>
            <a:r>
              <a:rPr sz="2650" spc="-90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in</a:t>
            </a:r>
            <a:r>
              <a:rPr sz="2650" spc="-85" dirty="0">
                <a:latin typeface="Lucida Sans Unicode"/>
                <a:cs typeface="Lucida Sans Unicode"/>
              </a:rPr>
              <a:t> </a:t>
            </a:r>
            <a:r>
              <a:rPr sz="2650" spc="-290" dirty="0">
                <a:latin typeface="Lucida Sans Unicode"/>
                <a:cs typeface="Lucida Sans Unicode"/>
              </a:rPr>
              <a:t>14.8</a:t>
            </a:r>
            <a:r>
              <a:rPr sz="2650" spc="-8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months,</a:t>
            </a:r>
            <a:r>
              <a:rPr sz="2650" spc="-85" dirty="0">
                <a:latin typeface="Lucida Sans Unicode"/>
                <a:cs typeface="Lucida Sans Unicode"/>
              </a:rPr>
              <a:t> </a:t>
            </a:r>
            <a:r>
              <a:rPr sz="2650" spc="160" dirty="0">
                <a:latin typeface="Lucida Sans Unicode"/>
                <a:cs typeface="Lucida Sans Unicode"/>
              </a:rPr>
              <a:t>and</a:t>
            </a:r>
            <a:r>
              <a:rPr sz="2650" spc="-85" dirty="0">
                <a:latin typeface="Lucida Sans Unicode"/>
                <a:cs typeface="Lucida Sans Unicode"/>
              </a:rPr>
              <a:t> </a:t>
            </a:r>
            <a:r>
              <a:rPr sz="2650" dirty="0">
                <a:latin typeface="Lucida Sans Unicode"/>
                <a:cs typeface="Lucida Sans Unicode"/>
              </a:rPr>
              <a:t>break-</a:t>
            </a:r>
            <a:r>
              <a:rPr sz="2650" spc="114" dirty="0">
                <a:latin typeface="Lucida Sans Unicode"/>
                <a:cs typeface="Lucida Sans Unicode"/>
              </a:rPr>
              <a:t>even</a:t>
            </a:r>
            <a:r>
              <a:rPr sz="2650" spc="-85" dirty="0">
                <a:latin typeface="Lucida Sans Unicode"/>
                <a:cs typeface="Lucida Sans Unicode"/>
              </a:rPr>
              <a:t> </a:t>
            </a:r>
            <a:r>
              <a:rPr sz="2650" spc="85" dirty="0">
                <a:latin typeface="Lucida Sans Unicode"/>
                <a:cs typeface="Lucida Sans Unicode"/>
              </a:rPr>
              <a:t>by </a:t>
            </a:r>
            <a:r>
              <a:rPr sz="2650" dirty="0">
                <a:latin typeface="Lucida Sans Unicode"/>
                <a:cs typeface="Lucida Sans Unicode"/>
              </a:rPr>
              <a:t>Month</a:t>
            </a:r>
            <a:r>
              <a:rPr sz="2650" spc="-10" dirty="0">
                <a:latin typeface="Lucida Sans Unicode"/>
                <a:cs typeface="Lucida Sans Unicode"/>
              </a:rPr>
              <a:t> </a:t>
            </a:r>
            <a:r>
              <a:rPr sz="2650" spc="-25" dirty="0">
                <a:latin typeface="Lucida Sans Unicode"/>
                <a:cs typeface="Lucida Sans Unicode"/>
              </a:rPr>
              <a:t>2.</a:t>
            </a:r>
            <a:endParaRPr sz="26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37535" y="1445304"/>
            <a:ext cx="847407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Executive</a:t>
            </a:r>
            <a:r>
              <a:rPr spc="-390" dirty="0"/>
              <a:t> </a:t>
            </a:r>
            <a:r>
              <a:rPr spc="180" dirty="0"/>
              <a:t>Summary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924552"/>
            <a:ext cx="7220958" cy="4267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72315"/>
            <a:ext cx="4541535" cy="35146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65500" y="60072"/>
            <a:ext cx="3622499" cy="3541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5873" y="9071971"/>
            <a:ext cx="2347462" cy="12255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125" y="-1262"/>
            <a:ext cx="3003082" cy="10875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1964" y="3944190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1964" y="5487240"/>
            <a:ext cx="133350" cy="1333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1964" y="6001590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1964" y="6515940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01964" y="7030290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8784464" y="3682125"/>
            <a:ext cx="8674100" cy="46764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45795" marR="5080" indent="99060">
              <a:lnSpc>
                <a:spcPct val="116399"/>
              </a:lnSpc>
              <a:spcBef>
                <a:spcPts val="90"/>
              </a:spcBef>
            </a:pPr>
            <a:r>
              <a:rPr dirty="0"/>
              <a:t>fuel</a:t>
            </a:r>
            <a:r>
              <a:rPr spc="-135" dirty="0"/>
              <a:t> </a:t>
            </a:r>
            <a:r>
              <a:rPr spc="-10" dirty="0"/>
              <a:t>volatility,</a:t>
            </a:r>
            <a:r>
              <a:rPr spc="-135" dirty="0"/>
              <a:t> </a:t>
            </a:r>
            <a:r>
              <a:rPr spc="190" dirty="0"/>
              <a:t>and</a:t>
            </a:r>
            <a:r>
              <a:rPr spc="-135" dirty="0"/>
              <a:t> </a:t>
            </a:r>
            <a:r>
              <a:rPr spc="110" dirty="0"/>
              <a:t>widespread</a:t>
            </a:r>
            <a:r>
              <a:rPr spc="-135" dirty="0"/>
              <a:t> </a:t>
            </a:r>
            <a:r>
              <a:rPr spc="75" dirty="0"/>
              <a:t>poverty</a:t>
            </a:r>
            <a:r>
              <a:rPr spc="-135" dirty="0"/>
              <a:t> </a:t>
            </a:r>
            <a:r>
              <a:rPr spc="75" dirty="0"/>
              <a:t>that </a:t>
            </a:r>
            <a:r>
              <a:rPr dirty="0"/>
              <a:t>restricts</a:t>
            </a:r>
            <a:r>
              <a:rPr spc="-35" dirty="0"/>
              <a:t> </a:t>
            </a:r>
            <a:r>
              <a:rPr spc="195" dirty="0"/>
              <a:t>demand</a:t>
            </a:r>
            <a:r>
              <a:rPr spc="-35" dirty="0"/>
              <a:t> </a:t>
            </a:r>
            <a:r>
              <a:rPr spc="-10" dirty="0"/>
              <a:t>Mitigation</a:t>
            </a: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pc="70" dirty="0"/>
              <a:t>strategies</a:t>
            </a:r>
            <a:r>
              <a:rPr spc="-130" dirty="0"/>
              <a:t> </a:t>
            </a:r>
            <a:r>
              <a:rPr spc="-10" dirty="0"/>
              <a:t>include:</a:t>
            </a:r>
          </a:p>
          <a:p>
            <a:pPr marL="744855" marR="2317750">
              <a:lnSpc>
                <a:spcPct val="116399"/>
              </a:lnSpc>
            </a:pPr>
            <a:r>
              <a:rPr spc="-55" dirty="0"/>
              <a:t>fixed</a:t>
            </a:r>
            <a:r>
              <a:rPr spc="-125" dirty="0"/>
              <a:t> </a:t>
            </a:r>
            <a:r>
              <a:rPr dirty="0"/>
              <a:t>fuel</a:t>
            </a:r>
            <a:r>
              <a:rPr spc="-120" dirty="0"/>
              <a:t> </a:t>
            </a:r>
            <a:r>
              <a:rPr spc="105" dirty="0"/>
              <a:t>compensation </a:t>
            </a:r>
            <a:r>
              <a:rPr dirty="0"/>
              <a:t>efficient</a:t>
            </a:r>
            <a:r>
              <a:rPr spc="55" dirty="0"/>
              <a:t> </a:t>
            </a:r>
            <a:r>
              <a:rPr dirty="0"/>
              <a:t>motorbikes</a:t>
            </a:r>
            <a:r>
              <a:rPr spc="60" dirty="0"/>
              <a:t> </a:t>
            </a:r>
            <a:r>
              <a:rPr spc="125" dirty="0"/>
              <a:t>(45</a:t>
            </a:r>
            <a:r>
              <a:rPr spc="60" dirty="0"/>
              <a:t> </a:t>
            </a:r>
            <a:r>
              <a:rPr spc="-10" dirty="0"/>
              <a:t>km/L) </a:t>
            </a:r>
            <a:r>
              <a:rPr spc="50" dirty="0"/>
              <a:t>solar</a:t>
            </a:r>
            <a:r>
              <a:rPr spc="-135" dirty="0"/>
              <a:t> </a:t>
            </a:r>
            <a:r>
              <a:rPr spc="190" dirty="0"/>
              <a:t>and</a:t>
            </a:r>
            <a:r>
              <a:rPr spc="-135" dirty="0"/>
              <a:t> </a:t>
            </a:r>
            <a:r>
              <a:rPr spc="90" dirty="0"/>
              <a:t>generator</a:t>
            </a:r>
            <a:r>
              <a:rPr spc="-130" dirty="0"/>
              <a:t> </a:t>
            </a:r>
            <a:r>
              <a:rPr spc="90" dirty="0"/>
              <a:t>systems</a:t>
            </a:r>
          </a:p>
          <a:p>
            <a:pPr marL="645795" marR="1249680">
              <a:lnSpc>
                <a:spcPct val="116399"/>
              </a:lnSpc>
            </a:pPr>
            <a:r>
              <a:rPr spc="190" dirty="0"/>
              <a:t>and</a:t>
            </a:r>
            <a:r>
              <a:rPr spc="-120" dirty="0"/>
              <a:t> </a:t>
            </a:r>
            <a:r>
              <a:rPr spc="95" dirty="0"/>
              <a:t>adjustable</a:t>
            </a:r>
            <a:r>
              <a:rPr spc="-120" dirty="0"/>
              <a:t> </a:t>
            </a:r>
            <a:r>
              <a:rPr spc="45" dirty="0"/>
              <a:t>shipping</a:t>
            </a:r>
            <a:r>
              <a:rPr spc="-120" dirty="0"/>
              <a:t> </a:t>
            </a:r>
            <a:r>
              <a:rPr spc="190" dirty="0"/>
              <a:t>and</a:t>
            </a:r>
            <a:r>
              <a:rPr spc="-120" dirty="0"/>
              <a:t> </a:t>
            </a:r>
            <a:r>
              <a:rPr spc="-10" dirty="0"/>
              <a:t>pricing </a:t>
            </a:r>
            <a:r>
              <a:rPr spc="-10" dirty="0" smtClean="0"/>
              <a:t>criteria.</a:t>
            </a:r>
            <a:endParaRPr spc="-10" dirty="0"/>
          </a:p>
          <a:p>
            <a:pPr marL="645795" marR="1249680">
              <a:lnSpc>
                <a:spcPct val="116399"/>
              </a:lnSpc>
            </a:pPr>
            <a:r>
              <a:rPr lang="x-none" spc="-10" dirty="0"/>
              <a:t>-</a:t>
            </a:r>
            <a:r>
              <a:rPr lang="x-none" spc="-10" dirty="0" smtClean="0"/>
              <a:t>Discounts and discount articles</a:t>
            </a:r>
            <a:endParaRPr spc="-10" dirty="0" smtClean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82964" y="1251980"/>
            <a:ext cx="4084954" cy="191897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spc="-80" dirty="0"/>
              <a:t>Economic </a:t>
            </a:r>
            <a:r>
              <a:rPr spc="-10" dirty="0"/>
              <a:t>risks</a:t>
            </a:r>
          </a:p>
        </p:txBody>
      </p:sp>
      <p:sp>
        <p:nvSpPr>
          <p:cNvPr id="13" name="object 13"/>
          <p:cNvSpPr/>
          <p:nvPr/>
        </p:nvSpPr>
        <p:spPr>
          <a:xfrm>
            <a:off x="1335006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19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4744" y="9704468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24523" y="43302"/>
                </a:lnTo>
                <a:lnTo>
                  <a:pt x="18781" y="43302"/>
                </a:lnTo>
                <a:lnTo>
                  <a:pt x="0" y="18785"/>
                </a:lnTo>
                <a:lnTo>
                  <a:pt x="548" y="16023"/>
                </a:lnTo>
                <a:lnTo>
                  <a:pt x="24520" y="0"/>
                </a:lnTo>
                <a:lnTo>
                  <a:pt x="27282" y="548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5006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19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84744" y="956191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78"/>
                </a:moveTo>
                <a:lnTo>
                  <a:pt x="18781" y="43303"/>
                </a:lnTo>
                <a:lnTo>
                  <a:pt x="16019" y="42754"/>
                </a:lnTo>
                <a:lnTo>
                  <a:pt x="0" y="24527"/>
                </a:lnTo>
                <a:lnTo>
                  <a:pt x="0" y="21656"/>
                </a:lnTo>
                <a:lnTo>
                  <a:pt x="0" y="18785"/>
                </a:lnTo>
                <a:lnTo>
                  <a:pt x="24520" y="0"/>
                </a:lnTo>
                <a:lnTo>
                  <a:pt x="27282" y="549"/>
                </a:lnTo>
                <a:lnTo>
                  <a:pt x="42753" y="16016"/>
                </a:lnTo>
                <a:lnTo>
                  <a:pt x="43302" y="18778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5006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84744" y="9419373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43302" y="18780"/>
                </a:moveTo>
                <a:lnTo>
                  <a:pt x="43302" y="24522"/>
                </a:lnTo>
                <a:lnTo>
                  <a:pt x="42753" y="27284"/>
                </a:lnTo>
                <a:lnTo>
                  <a:pt x="24522" y="43302"/>
                </a:lnTo>
                <a:lnTo>
                  <a:pt x="18780" y="43302"/>
                </a:lnTo>
                <a:lnTo>
                  <a:pt x="0" y="24522"/>
                </a:lnTo>
                <a:lnTo>
                  <a:pt x="0" y="21651"/>
                </a:lnTo>
                <a:lnTo>
                  <a:pt x="0" y="18780"/>
                </a:lnTo>
                <a:lnTo>
                  <a:pt x="18780" y="0"/>
                </a:lnTo>
                <a:lnTo>
                  <a:pt x="24522" y="0"/>
                </a:lnTo>
                <a:lnTo>
                  <a:pt x="42753" y="16018"/>
                </a:lnTo>
                <a:lnTo>
                  <a:pt x="43302" y="1878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0980" y="3790939"/>
            <a:ext cx="7557704" cy="3924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9597" y="3140467"/>
            <a:ext cx="8056837" cy="46876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89452" y="9387792"/>
            <a:ext cx="2043430" cy="899794"/>
          </a:xfrm>
          <a:custGeom>
            <a:avLst/>
            <a:gdLst/>
            <a:ahLst/>
            <a:cxnLst/>
            <a:rect l="l" t="t" r="r" b="b"/>
            <a:pathLst>
              <a:path w="2043429" h="899795">
                <a:moveTo>
                  <a:pt x="2043424" y="899207"/>
                </a:moveTo>
                <a:lnTo>
                  <a:pt x="1833364" y="899207"/>
                </a:lnTo>
                <a:lnTo>
                  <a:pt x="1831897" y="886157"/>
                </a:lnTo>
                <a:lnTo>
                  <a:pt x="1823026" y="837883"/>
                </a:lnTo>
                <a:lnTo>
                  <a:pt x="1810838" y="790075"/>
                </a:lnTo>
                <a:lnTo>
                  <a:pt x="1795409" y="742747"/>
                </a:lnTo>
                <a:lnTo>
                  <a:pt x="1776815" y="695914"/>
                </a:lnTo>
                <a:lnTo>
                  <a:pt x="1755132" y="649588"/>
                </a:lnTo>
                <a:lnTo>
                  <a:pt x="1732069" y="606825"/>
                </a:lnTo>
                <a:lnTo>
                  <a:pt x="1706932" y="566003"/>
                </a:lnTo>
                <a:lnTo>
                  <a:pt x="1679722" y="527130"/>
                </a:lnTo>
                <a:lnTo>
                  <a:pt x="1650440" y="490215"/>
                </a:lnTo>
                <a:lnTo>
                  <a:pt x="1619087" y="455267"/>
                </a:lnTo>
                <a:lnTo>
                  <a:pt x="1585664" y="422295"/>
                </a:lnTo>
                <a:lnTo>
                  <a:pt x="1550173" y="391308"/>
                </a:lnTo>
                <a:lnTo>
                  <a:pt x="1512615" y="362314"/>
                </a:lnTo>
                <a:lnTo>
                  <a:pt x="1472990" y="335322"/>
                </a:lnTo>
                <a:lnTo>
                  <a:pt x="1431300" y="310342"/>
                </a:lnTo>
                <a:lnTo>
                  <a:pt x="1388401" y="287847"/>
                </a:lnTo>
                <a:lnTo>
                  <a:pt x="1344603" y="268071"/>
                </a:lnTo>
                <a:lnTo>
                  <a:pt x="1299909" y="251124"/>
                </a:lnTo>
                <a:lnTo>
                  <a:pt x="1254326" y="237114"/>
                </a:lnTo>
                <a:lnTo>
                  <a:pt x="1207856" y="226149"/>
                </a:lnTo>
                <a:lnTo>
                  <a:pt x="1160506" y="218338"/>
                </a:lnTo>
                <a:lnTo>
                  <a:pt x="1112278" y="213790"/>
                </a:lnTo>
                <a:lnTo>
                  <a:pt x="1060929" y="211959"/>
                </a:lnTo>
                <a:lnTo>
                  <a:pt x="1013925" y="212565"/>
                </a:lnTo>
                <a:lnTo>
                  <a:pt x="1010734" y="212606"/>
                </a:lnTo>
                <a:lnTo>
                  <a:pt x="961689" y="215713"/>
                </a:lnTo>
                <a:lnTo>
                  <a:pt x="913790" y="221264"/>
                </a:lnTo>
                <a:lnTo>
                  <a:pt x="867030" y="229242"/>
                </a:lnTo>
                <a:lnTo>
                  <a:pt x="821408" y="239630"/>
                </a:lnTo>
                <a:lnTo>
                  <a:pt x="776916" y="252412"/>
                </a:lnTo>
                <a:lnTo>
                  <a:pt x="733552" y="267571"/>
                </a:lnTo>
                <a:lnTo>
                  <a:pt x="691311" y="285090"/>
                </a:lnTo>
                <a:lnTo>
                  <a:pt x="650187" y="304954"/>
                </a:lnTo>
                <a:lnTo>
                  <a:pt x="610178" y="327144"/>
                </a:lnTo>
                <a:lnTo>
                  <a:pt x="571277" y="351645"/>
                </a:lnTo>
                <a:lnTo>
                  <a:pt x="533480" y="378440"/>
                </a:lnTo>
                <a:lnTo>
                  <a:pt x="496784" y="407511"/>
                </a:lnTo>
                <a:lnTo>
                  <a:pt x="461183" y="438844"/>
                </a:lnTo>
                <a:lnTo>
                  <a:pt x="426672" y="472420"/>
                </a:lnTo>
                <a:lnTo>
                  <a:pt x="393248" y="508223"/>
                </a:lnTo>
                <a:lnTo>
                  <a:pt x="360906" y="546237"/>
                </a:lnTo>
                <a:lnTo>
                  <a:pt x="329641" y="586445"/>
                </a:lnTo>
                <a:lnTo>
                  <a:pt x="301403" y="627018"/>
                </a:lnTo>
                <a:lnTo>
                  <a:pt x="276070" y="668832"/>
                </a:lnTo>
                <a:lnTo>
                  <a:pt x="253576" y="711836"/>
                </a:lnTo>
                <a:lnTo>
                  <a:pt x="233856" y="755974"/>
                </a:lnTo>
                <a:lnTo>
                  <a:pt x="216842" y="801195"/>
                </a:lnTo>
                <a:lnTo>
                  <a:pt x="202469" y="847443"/>
                </a:lnTo>
                <a:lnTo>
                  <a:pt x="190670" y="894667"/>
                </a:lnTo>
                <a:lnTo>
                  <a:pt x="189794" y="899207"/>
                </a:lnTo>
                <a:lnTo>
                  <a:pt x="0" y="899207"/>
                </a:lnTo>
                <a:lnTo>
                  <a:pt x="10019" y="833362"/>
                </a:lnTo>
                <a:lnTo>
                  <a:pt x="18952" y="791326"/>
                </a:lnTo>
                <a:lnTo>
                  <a:pt x="29728" y="749601"/>
                </a:lnTo>
                <a:lnTo>
                  <a:pt x="42355" y="708250"/>
                </a:lnTo>
                <a:lnTo>
                  <a:pt x="56838" y="667339"/>
                </a:lnTo>
                <a:lnTo>
                  <a:pt x="73184" y="626931"/>
                </a:lnTo>
                <a:lnTo>
                  <a:pt x="91400" y="587091"/>
                </a:lnTo>
                <a:lnTo>
                  <a:pt x="111492" y="547883"/>
                </a:lnTo>
                <a:lnTo>
                  <a:pt x="133468" y="509372"/>
                </a:lnTo>
                <a:lnTo>
                  <a:pt x="157333" y="471622"/>
                </a:lnTo>
                <a:lnTo>
                  <a:pt x="183095" y="434697"/>
                </a:lnTo>
                <a:lnTo>
                  <a:pt x="210760" y="398661"/>
                </a:lnTo>
                <a:lnTo>
                  <a:pt x="240335" y="363580"/>
                </a:lnTo>
                <a:lnTo>
                  <a:pt x="271826" y="329517"/>
                </a:lnTo>
                <a:lnTo>
                  <a:pt x="305240" y="296536"/>
                </a:lnTo>
                <a:lnTo>
                  <a:pt x="349839" y="256625"/>
                </a:lnTo>
                <a:lnTo>
                  <a:pt x="389507" y="224575"/>
                </a:lnTo>
                <a:lnTo>
                  <a:pt x="430390" y="194610"/>
                </a:lnTo>
                <a:lnTo>
                  <a:pt x="472479" y="166723"/>
                </a:lnTo>
                <a:lnTo>
                  <a:pt x="515760" y="140909"/>
                </a:lnTo>
                <a:lnTo>
                  <a:pt x="560224" y="117159"/>
                </a:lnTo>
                <a:lnTo>
                  <a:pt x="605858" y="95469"/>
                </a:lnTo>
                <a:lnTo>
                  <a:pt x="652652" y="75830"/>
                </a:lnTo>
                <a:lnTo>
                  <a:pt x="700594" y="58236"/>
                </a:lnTo>
                <a:lnTo>
                  <a:pt x="749672" y="42681"/>
                </a:lnTo>
                <a:lnTo>
                  <a:pt x="801803" y="28689"/>
                </a:lnTo>
                <a:lnTo>
                  <a:pt x="854304" y="17253"/>
                </a:lnTo>
                <a:lnTo>
                  <a:pt x="907165" y="8545"/>
                </a:lnTo>
                <a:lnTo>
                  <a:pt x="960376" y="2737"/>
                </a:lnTo>
                <a:lnTo>
                  <a:pt x="1013925" y="0"/>
                </a:lnTo>
                <a:lnTo>
                  <a:pt x="1060929" y="441"/>
                </a:lnTo>
                <a:lnTo>
                  <a:pt x="1119418" y="3670"/>
                </a:lnTo>
                <a:lnTo>
                  <a:pt x="1169994" y="8949"/>
                </a:lnTo>
                <a:lnTo>
                  <a:pt x="1219522" y="16349"/>
                </a:lnTo>
                <a:lnTo>
                  <a:pt x="1268000" y="25873"/>
                </a:lnTo>
                <a:lnTo>
                  <a:pt x="1315423" y="37525"/>
                </a:lnTo>
                <a:lnTo>
                  <a:pt x="1361785" y="51311"/>
                </a:lnTo>
                <a:lnTo>
                  <a:pt x="1407084" y="67234"/>
                </a:lnTo>
                <a:lnTo>
                  <a:pt x="1451314" y="85299"/>
                </a:lnTo>
                <a:lnTo>
                  <a:pt x="1494471" y="105510"/>
                </a:lnTo>
                <a:lnTo>
                  <a:pt x="1536550" y="127872"/>
                </a:lnTo>
                <a:lnTo>
                  <a:pt x="1577548" y="152388"/>
                </a:lnTo>
                <a:lnTo>
                  <a:pt x="1617459" y="179064"/>
                </a:lnTo>
                <a:lnTo>
                  <a:pt x="1656280" y="207904"/>
                </a:lnTo>
                <a:lnTo>
                  <a:pt x="1694006" y="238912"/>
                </a:lnTo>
                <a:lnTo>
                  <a:pt x="1730632" y="272093"/>
                </a:lnTo>
                <a:lnTo>
                  <a:pt x="1766154" y="307450"/>
                </a:lnTo>
                <a:lnTo>
                  <a:pt x="1800568" y="344989"/>
                </a:lnTo>
                <a:lnTo>
                  <a:pt x="1833869" y="384714"/>
                </a:lnTo>
                <a:lnTo>
                  <a:pt x="1864580" y="425078"/>
                </a:lnTo>
                <a:lnTo>
                  <a:pt x="1892915" y="466620"/>
                </a:lnTo>
                <a:lnTo>
                  <a:pt x="1918890" y="509319"/>
                </a:lnTo>
                <a:lnTo>
                  <a:pt x="1942516" y="553157"/>
                </a:lnTo>
                <a:lnTo>
                  <a:pt x="1963807" y="598115"/>
                </a:lnTo>
                <a:lnTo>
                  <a:pt x="1982777" y="644174"/>
                </a:lnTo>
                <a:lnTo>
                  <a:pt x="1999437" y="691314"/>
                </a:lnTo>
                <a:lnTo>
                  <a:pt x="2013802" y="739517"/>
                </a:lnTo>
                <a:lnTo>
                  <a:pt x="2025885" y="788763"/>
                </a:lnTo>
                <a:lnTo>
                  <a:pt x="2035931" y="841207"/>
                </a:lnTo>
                <a:lnTo>
                  <a:pt x="2043009" y="893823"/>
                </a:lnTo>
                <a:lnTo>
                  <a:pt x="2043424" y="899207"/>
                </a:lnTo>
                <a:close/>
              </a:path>
              <a:path w="2043429" h="899795">
                <a:moveTo>
                  <a:pt x="1674195" y="899207"/>
                </a:moveTo>
                <a:lnTo>
                  <a:pt x="1461035" y="899207"/>
                </a:lnTo>
                <a:lnTo>
                  <a:pt x="1455268" y="876297"/>
                </a:lnTo>
                <a:lnTo>
                  <a:pt x="1438645" y="833677"/>
                </a:lnTo>
                <a:lnTo>
                  <a:pt x="1416687" y="792374"/>
                </a:lnTo>
                <a:lnTo>
                  <a:pt x="1389618" y="752378"/>
                </a:lnTo>
                <a:lnTo>
                  <a:pt x="1357660" y="713677"/>
                </a:lnTo>
                <a:lnTo>
                  <a:pt x="1319067" y="675816"/>
                </a:lnTo>
                <a:lnTo>
                  <a:pt x="1277159" y="644068"/>
                </a:lnTo>
                <a:lnTo>
                  <a:pt x="1232097" y="618521"/>
                </a:lnTo>
                <a:lnTo>
                  <a:pt x="1184041" y="599265"/>
                </a:lnTo>
                <a:lnTo>
                  <a:pt x="1133153" y="586388"/>
                </a:lnTo>
                <a:lnTo>
                  <a:pt x="1079593" y="579977"/>
                </a:lnTo>
                <a:lnTo>
                  <a:pt x="1038861" y="579309"/>
                </a:lnTo>
                <a:lnTo>
                  <a:pt x="1031394" y="579186"/>
                </a:lnTo>
                <a:lnTo>
                  <a:pt x="1028079" y="579132"/>
                </a:lnTo>
                <a:lnTo>
                  <a:pt x="978784" y="582590"/>
                </a:lnTo>
                <a:lnTo>
                  <a:pt x="931695" y="590282"/>
                </a:lnTo>
                <a:lnTo>
                  <a:pt x="886796" y="602134"/>
                </a:lnTo>
                <a:lnTo>
                  <a:pt x="844073" y="618074"/>
                </a:lnTo>
                <a:lnTo>
                  <a:pt x="803512" y="638032"/>
                </a:lnTo>
                <a:lnTo>
                  <a:pt x="765099" y="661934"/>
                </a:lnTo>
                <a:lnTo>
                  <a:pt x="728819" y="689708"/>
                </a:lnTo>
                <a:lnTo>
                  <a:pt x="694657" y="721284"/>
                </a:lnTo>
                <a:lnTo>
                  <a:pt x="662599" y="756588"/>
                </a:lnTo>
                <a:lnTo>
                  <a:pt x="632632" y="795550"/>
                </a:lnTo>
                <a:lnTo>
                  <a:pt x="604740" y="838096"/>
                </a:lnTo>
                <a:lnTo>
                  <a:pt x="581591" y="881114"/>
                </a:lnTo>
                <a:lnTo>
                  <a:pt x="574140" y="899207"/>
                </a:lnTo>
                <a:lnTo>
                  <a:pt x="351098" y="899207"/>
                </a:lnTo>
                <a:lnTo>
                  <a:pt x="376630" y="824161"/>
                </a:lnTo>
                <a:lnTo>
                  <a:pt x="395914" y="781389"/>
                </a:lnTo>
                <a:lnTo>
                  <a:pt x="418272" y="739459"/>
                </a:lnTo>
                <a:lnTo>
                  <a:pt x="443708" y="698390"/>
                </a:lnTo>
                <a:lnTo>
                  <a:pt x="472227" y="658200"/>
                </a:lnTo>
                <a:lnTo>
                  <a:pt x="503834" y="618908"/>
                </a:lnTo>
                <a:lnTo>
                  <a:pt x="539144" y="580219"/>
                </a:lnTo>
                <a:lnTo>
                  <a:pt x="576339" y="544669"/>
                </a:lnTo>
                <a:lnTo>
                  <a:pt x="615399" y="512276"/>
                </a:lnTo>
                <a:lnTo>
                  <a:pt x="656303" y="483057"/>
                </a:lnTo>
                <a:lnTo>
                  <a:pt x="699032" y="457031"/>
                </a:lnTo>
                <a:lnTo>
                  <a:pt x="743566" y="434215"/>
                </a:lnTo>
                <a:lnTo>
                  <a:pt x="789884" y="414627"/>
                </a:lnTo>
                <a:lnTo>
                  <a:pt x="837968" y="398285"/>
                </a:lnTo>
                <a:lnTo>
                  <a:pt x="887797" y="385207"/>
                </a:lnTo>
                <a:lnTo>
                  <a:pt x="939352" y="375410"/>
                </a:lnTo>
                <a:lnTo>
                  <a:pt x="989347" y="369499"/>
                </a:lnTo>
                <a:lnTo>
                  <a:pt x="1038861" y="367326"/>
                </a:lnTo>
                <a:lnTo>
                  <a:pt x="1087745" y="368816"/>
                </a:lnTo>
                <a:lnTo>
                  <a:pt x="1135853" y="373893"/>
                </a:lnTo>
                <a:lnTo>
                  <a:pt x="1183034" y="382483"/>
                </a:lnTo>
                <a:lnTo>
                  <a:pt x="1229142" y="394511"/>
                </a:lnTo>
                <a:lnTo>
                  <a:pt x="1274027" y="409903"/>
                </a:lnTo>
                <a:lnTo>
                  <a:pt x="1317543" y="428584"/>
                </a:lnTo>
                <a:lnTo>
                  <a:pt x="1359539" y="450478"/>
                </a:lnTo>
                <a:lnTo>
                  <a:pt x="1399868" y="475512"/>
                </a:lnTo>
                <a:lnTo>
                  <a:pt x="1438382" y="503610"/>
                </a:lnTo>
                <a:lnTo>
                  <a:pt x="1474933" y="534697"/>
                </a:lnTo>
                <a:lnTo>
                  <a:pt x="1509372" y="568700"/>
                </a:lnTo>
                <a:lnTo>
                  <a:pt x="1541551" y="605543"/>
                </a:lnTo>
                <a:lnTo>
                  <a:pt x="1571322" y="645151"/>
                </a:lnTo>
                <a:lnTo>
                  <a:pt x="1598536" y="687450"/>
                </a:lnTo>
                <a:lnTo>
                  <a:pt x="1622259" y="731527"/>
                </a:lnTo>
                <a:lnTo>
                  <a:pt x="1641992" y="776909"/>
                </a:lnTo>
                <a:lnTo>
                  <a:pt x="1657741" y="823329"/>
                </a:lnTo>
                <a:lnTo>
                  <a:pt x="1669509" y="870521"/>
                </a:lnTo>
                <a:lnTo>
                  <a:pt x="1674195" y="899207"/>
                </a:lnTo>
                <a:close/>
              </a:path>
              <a:path w="2043429" h="899795">
                <a:moveTo>
                  <a:pt x="1302242" y="899207"/>
                </a:moveTo>
                <a:lnTo>
                  <a:pt x="748578" y="899207"/>
                </a:lnTo>
                <a:lnTo>
                  <a:pt x="758638" y="882914"/>
                </a:lnTo>
                <a:lnTo>
                  <a:pt x="786654" y="847955"/>
                </a:lnTo>
                <a:lnTo>
                  <a:pt x="819297" y="816228"/>
                </a:lnTo>
                <a:lnTo>
                  <a:pt x="856481" y="788180"/>
                </a:lnTo>
                <a:lnTo>
                  <a:pt x="898123" y="764259"/>
                </a:lnTo>
                <a:lnTo>
                  <a:pt x="941502" y="746553"/>
                </a:lnTo>
                <a:lnTo>
                  <a:pt x="986206" y="735431"/>
                </a:lnTo>
                <a:lnTo>
                  <a:pt x="1031394" y="730857"/>
                </a:lnTo>
                <a:lnTo>
                  <a:pt x="1076224" y="732793"/>
                </a:lnTo>
                <a:lnTo>
                  <a:pt x="1119418" y="741118"/>
                </a:lnTo>
                <a:lnTo>
                  <a:pt x="1161441" y="756047"/>
                </a:lnTo>
                <a:lnTo>
                  <a:pt x="1200145" y="777291"/>
                </a:lnTo>
                <a:lnTo>
                  <a:pt x="1235124" y="804897"/>
                </a:lnTo>
                <a:lnTo>
                  <a:pt x="1271295" y="844723"/>
                </a:lnTo>
                <a:lnTo>
                  <a:pt x="1298211" y="888118"/>
                </a:lnTo>
                <a:lnTo>
                  <a:pt x="1302242" y="899207"/>
                </a:lnTo>
                <a:close/>
              </a:path>
            </a:pathLst>
          </a:custGeom>
          <a:solidFill>
            <a:srgbClr val="2E1504">
              <a:alpha val="10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28741" y="298339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61623" y="298339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92619" y="2983392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4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1071" y="295577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5" h="363854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5" h="363854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5" h="363854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5" h="363854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5" h="363854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93944" y="2955778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5" h="363854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5" h="363854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5" h="363854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5" h="363854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5" h="363854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324939" y="295577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5" h="363854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5" h="363854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5" h="363854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5" h="363854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5" h="363854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4991" y="5181568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90" h="377189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90" h="377189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90" h="377189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9925" y="2777386"/>
            <a:ext cx="3141345" cy="118872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625"/>
              </a:spcBef>
            </a:pPr>
            <a:r>
              <a:rPr sz="4000" spc="130" dirty="0">
                <a:solidFill>
                  <a:srgbClr val="0A0909"/>
                </a:solidFill>
              </a:rPr>
              <a:t>Cultural</a:t>
            </a:r>
            <a:r>
              <a:rPr sz="4000" spc="-210" dirty="0">
                <a:solidFill>
                  <a:srgbClr val="0A0909"/>
                </a:solidFill>
              </a:rPr>
              <a:t> </a:t>
            </a:r>
            <a:r>
              <a:rPr sz="4000" spc="50" dirty="0">
                <a:solidFill>
                  <a:srgbClr val="0A0909"/>
                </a:solidFill>
              </a:rPr>
              <a:t>and </a:t>
            </a:r>
            <a:r>
              <a:rPr sz="4000" dirty="0">
                <a:solidFill>
                  <a:srgbClr val="0A0909"/>
                </a:solidFill>
              </a:rPr>
              <a:t>sales</a:t>
            </a:r>
            <a:r>
              <a:rPr sz="4000" spc="-150" dirty="0">
                <a:solidFill>
                  <a:srgbClr val="0A0909"/>
                </a:solidFill>
              </a:rPr>
              <a:t> </a:t>
            </a:r>
            <a:r>
              <a:rPr sz="4000" spc="-10" dirty="0">
                <a:solidFill>
                  <a:srgbClr val="0A0909"/>
                </a:solidFill>
              </a:rPr>
              <a:t>risks.</a:t>
            </a:r>
            <a:endParaRPr sz="400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1856" y="1478842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1856" y="3593392"/>
            <a:ext cx="85725" cy="857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438656" y="1297855"/>
            <a:ext cx="436626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3865" marR="26670" indent="67310">
              <a:lnSpc>
                <a:spcPct val="115599"/>
              </a:lnSpc>
              <a:spcBef>
                <a:spcPts val="100"/>
              </a:spcBef>
              <a:tabLst>
                <a:tab pos="1910714" algn="l"/>
              </a:tabLst>
            </a:pP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Low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conversion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or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AOV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are </a:t>
            </a:r>
            <a:r>
              <a:rPr sz="20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sales</a:t>
            </a:r>
            <a:r>
              <a:rPr sz="20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risks.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	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Mitigation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strategies</a:t>
            </a:r>
            <a:r>
              <a:rPr sz="2000" spc="2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include</a:t>
            </a:r>
            <a:r>
              <a:rPr sz="2000" spc="2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cheap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overhead,</a:t>
            </a:r>
            <a:r>
              <a:rPr sz="20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flexible</a:t>
            </a:r>
            <a:r>
              <a:rPr sz="20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promotions,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weekly</a:t>
            </a:r>
            <a:r>
              <a:rPr sz="20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analytics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changes.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Cultural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Risks:</a:t>
            </a:r>
            <a:endParaRPr sz="2000">
              <a:latin typeface="Lucida Sans Unicode"/>
              <a:cs typeface="Lucida Sans Unicode"/>
            </a:endParaRPr>
          </a:p>
          <a:p>
            <a:pPr marL="443865" marR="320675">
              <a:lnSpc>
                <a:spcPct val="115599"/>
              </a:lnSpc>
            </a:pP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Women's</a:t>
            </a:r>
            <a:r>
              <a:rPr sz="20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limitations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Mitigation</a:t>
            </a:r>
            <a:r>
              <a:rPr sz="20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strategies</a:t>
            </a:r>
            <a:r>
              <a:rPr sz="20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include </a:t>
            </a:r>
            <a:r>
              <a:rPr sz="20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modest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apparel</a:t>
            </a:r>
            <a:r>
              <a:rPr sz="20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lines,</a:t>
            </a:r>
            <a:r>
              <a:rPr sz="20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men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founders in public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positions,</a:t>
            </a:r>
            <a:endParaRPr sz="2000">
              <a:latin typeface="Lucida Sans Unicode"/>
              <a:cs typeface="Lucida Sans Unicode"/>
            </a:endParaRPr>
          </a:p>
          <a:p>
            <a:pPr marL="443865" marR="5080">
              <a:lnSpc>
                <a:spcPct val="115599"/>
              </a:lnSpc>
            </a:pP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female</a:t>
            </a:r>
            <a:r>
              <a:rPr sz="20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founders</a:t>
            </a:r>
            <a:r>
              <a:rPr sz="20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in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distant roles.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1856" y="6542207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1856" y="7247057"/>
            <a:ext cx="85725" cy="857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1856" y="7951907"/>
            <a:ext cx="85725" cy="8572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438656" y="6008795"/>
            <a:ext cx="5318760" cy="35496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80010" algn="just">
              <a:lnSpc>
                <a:spcPct val="100000"/>
              </a:lnSpc>
              <a:spcBef>
                <a:spcPts val="475"/>
              </a:spcBef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Operational</a:t>
            </a:r>
            <a:r>
              <a:rPr sz="2000" spc="3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Hazards:</a:t>
            </a:r>
            <a:endParaRPr sz="2000">
              <a:latin typeface="Lucida Sans Unicode"/>
              <a:cs typeface="Lucida Sans Unicode"/>
            </a:endParaRPr>
          </a:p>
          <a:p>
            <a:pPr marL="443865" marR="5080" algn="just">
              <a:lnSpc>
                <a:spcPct val="115599"/>
              </a:lnSpc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Shipping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overload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power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outages 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Mitigation: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generator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solar</a:t>
            </a:r>
            <a:r>
              <a:rPr sz="2000" spc="-5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power;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additional</a:t>
            </a:r>
            <a:r>
              <a:rPr sz="2000" spc="15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shipment</a:t>
            </a:r>
            <a:r>
              <a:rPr sz="2000" spc="15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as</a:t>
            </a:r>
            <a:r>
              <a:rPr sz="2000" spc="15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required</a:t>
            </a:r>
            <a:endParaRPr sz="20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Supply</a:t>
            </a:r>
            <a:r>
              <a:rPr sz="20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Chain</a:t>
            </a:r>
            <a:r>
              <a:rPr sz="20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Risks:</a:t>
            </a:r>
            <a:endParaRPr sz="2000">
              <a:latin typeface="Lucida Sans Unicode"/>
              <a:cs typeface="Lucida Sans Unicode"/>
            </a:endParaRPr>
          </a:p>
          <a:p>
            <a:pPr marL="443865" marR="289560">
              <a:lnSpc>
                <a:spcPct val="115599"/>
              </a:lnSpc>
            </a:pP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SME</a:t>
            </a:r>
            <a:r>
              <a:rPr sz="20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restrictions;</a:t>
            </a:r>
            <a:r>
              <a:rPr sz="2000" spc="-6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import</a:t>
            </a:r>
            <a:r>
              <a:rPr sz="2000" spc="-5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delays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Mitigation</a:t>
            </a: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strategies</a:t>
            </a: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include</a:t>
            </a:r>
            <a:r>
              <a:rPr sz="20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2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48-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hour</a:t>
            </a:r>
            <a:r>
              <a:rPr sz="20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turnaround</a:t>
            </a:r>
            <a:r>
              <a:rPr sz="20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capability,</a:t>
            </a:r>
            <a:r>
              <a:rPr sz="20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2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0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varied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workshop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network,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114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2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0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25%</a:t>
            </a:r>
            <a:r>
              <a:rPr sz="20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local </a:t>
            </a:r>
            <a:r>
              <a:rPr sz="2000" dirty="0">
                <a:solidFill>
                  <a:srgbClr val="0A0909"/>
                </a:solidFill>
                <a:latin typeface="Lucida Sans Unicode"/>
                <a:cs typeface="Lucida Sans Unicode"/>
              </a:rPr>
              <a:t>sourcing</a:t>
            </a:r>
            <a:r>
              <a:rPr sz="20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gap.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925" y="6600889"/>
            <a:ext cx="3077845" cy="17665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00"/>
              </a:spcBef>
            </a:pPr>
            <a:r>
              <a:rPr sz="4050" b="1" spc="114" dirty="0">
                <a:solidFill>
                  <a:srgbClr val="0A0909"/>
                </a:solidFill>
                <a:latin typeface="Arial"/>
                <a:cs typeface="Arial"/>
              </a:rPr>
              <a:t>Operational </a:t>
            </a:r>
            <a:r>
              <a:rPr sz="4050" b="1" spc="60" dirty="0">
                <a:solidFill>
                  <a:srgbClr val="0A0909"/>
                </a:solidFill>
                <a:latin typeface="Arial"/>
                <a:cs typeface="Arial"/>
              </a:rPr>
              <a:t>and</a:t>
            </a:r>
            <a:r>
              <a:rPr sz="4050" b="1" spc="-235" dirty="0">
                <a:solidFill>
                  <a:srgbClr val="0A0909"/>
                </a:solidFill>
                <a:latin typeface="Arial"/>
                <a:cs typeface="Arial"/>
              </a:rPr>
              <a:t> </a:t>
            </a:r>
            <a:r>
              <a:rPr sz="4050" b="1" spc="-10" dirty="0">
                <a:solidFill>
                  <a:srgbClr val="0A0909"/>
                </a:solidFill>
                <a:latin typeface="Arial"/>
                <a:cs typeface="Arial"/>
              </a:rPr>
              <a:t>Supply </a:t>
            </a:r>
            <a:r>
              <a:rPr sz="4050" b="1" dirty="0">
                <a:solidFill>
                  <a:srgbClr val="0A0909"/>
                </a:solidFill>
                <a:latin typeface="Arial"/>
                <a:cs typeface="Arial"/>
              </a:rPr>
              <a:t>Chain</a:t>
            </a:r>
            <a:r>
              <a:rPr sz="4050" b="1" spc="-105" dirty="0">
                <a:solidFill>
                  <a:srgbClr val="0A0909"/>
                </a:solidFill>
                <a:latin typeface="Arial"/>
                <a:cs typeface="Arial"/>
              </a:rPr>
              <a:t> </a:t>
            </a:r>
            <a:r>
              <a:rPr sz="4050" b="1" spc="-10" dirty="0">
                <a:solidFill>
                  <a:srgbClr val="0A0909"/>
                </a:solidFill>
                <a:latin typeface="Arial"/>
                <a:cs typeface="Arial"/>
              </a:rPr>
              <a:t>Risks</a:t>
            </a:r>
            <a:endParaRPr sz="40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1076" y="2734953"/>
            <a:ext cx="9200096" cy="537956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19454" y="9387792"/>
            <a:ext cx="2113915" cy="899794"/>
            <a:chOff x="6119454" y="9387792"/>
            <a:chExt cx="2113915" cy="899794"/>
          </a:xfrm>
        </p:grpSpPr>
        <p:sp>
          <p:nvSpPr>
            <p:cNvPr id="5" name="object 5"/>
            <p:cNvSpPr/>
            <p:nvPr/>
          </p:nvSpPr>
          <p:spPr>
            <a:xfrm>
              <a:off x="6189452" y="9387792"/>
              <a:ext cx="2043430" cy="899794"/>
            </a:xfrm>
            <a:custGeom>
              <a:avLst/>
              <a:gdLst/>
              <a:ahLst/>
              <a:cxnLst/>
              <a:rect l="l" t="t" r="r" b="b"/>
              <a:pathLst>
                <a:path w="2043429" h="899795">
                  <a:moveTo>
                    <a:pt x="2043424" y="899207"/>
                  </a:moveTo>
                  <a:lnTo>
                    <a:pt x="1833364" y="899207"/>
                  </a:lnTo>
                  <a:lnTo>
                    <a:pt x="1831897" y="886157"/>
                  </a:lnTo>
                  <a:lnTo>
                    <a:pt x="1823026" y="837883"/>
                  </a:lnTo>
                  <a:lnTo>
                    <a:pt x="1810838" y="790075"/>
                  </a:lnTo>
                  <a:lnTo>
                    <a:pt x="1795409" y="742747"/>
                  </a:lnTo>
                  <a:lnTo>
                    <a:pt x="1776815" y="695914"/>
                  </a:lnTo>
                  <a:lnTo>
                    <a:pt x="1755132" y="649588"/>
                  </a:lnTo>
                  <a:lnTo>
                    <a:pt x="1732069" y="606825"/>
                  </a:lnTo>
                  <a:lnTo>
                    <a:pt x="1706932" y="566003"/>
                  </a:lnTo>
                  <a:lnTo>
                    <a:pt x="1679722" y="527130"/>
                  </a:lnTo>
                  <a:lnTo>
                    <a:pt x="1650440" y="490215"/>
                  </a:lnTo>
                  <a:lnTo>
                    <a:pt x="1619087" y="455267"/>
                  </a:lnTo>
                  <a:lnTo>
                    <a:pt x="1585664" y="422295"/>
                  </a:lnTo>
                  <a:lnTo>
                    <a:pt x="1550173" y="391308"/>
                  </a:lnTo>
                  <a:lnTo>
                    <a:pt x="1512615" y="362314"/>
                  </a:lnTo>
                  <a:lnTo>
                    <a:pt x="1472990" y="335322"/>
                  </a:lnTo>
                  <a:lnTo>
                    <a:pt x="1431300" y="310342"/>
                  </a:lnTo>
                  <a:lnTo>
                    <a:pt x="1388401" y="287847"/>
                  </a:lnTo>
                  <a:lnTo>
                    <a:pt x="1344603" y="268071"/>
                  </a:lnTo>
                  <a:lnTo>
                    <a:pt x="1299909" y="251124"/>
                  </a:lnTo>
                  <a:lnTo>
                    <a:pt x="1254326" y="237114"/>
                  </a:lnTo>
                  <a:lnTo>
                    <a:pt x="1207856" y="226149"/>
                  </a:lnTo>
                  <a:lnTo>
                    <a:pt x="1160506" y="218338"/>
                  </a:lnTo>
                  <a:lnTo>
                    <a:pt x="1112278" y="213790"/>
                  </a:lnTo>
                  <a:lnTo>
                    <a:pt x="1060929" y="211959"/>
                  </a:lnTo>
                  <a:lnTo>
                    <a:pt x="1013925" y="212565"/>
                  </a:lnTo>
                  <a:lnTo>
                    <a:pt x="1010734" y="212606"/>
                  </a:lnTo>
                  <a:lnTo>
                    <a:pt x="961689" y="215713"/>
                  </a:lnTo>
                  <a:lnTo>
                    <a:pt x="913790" y="221264"/>
                  </a:lnTo>
                  <a:lnTo>
                    <a:pt x="867030" y="229242"/>
                  </a:lnTo>
                  <a:lnTo>
                    <a:pt x="821408" y="239630"/>
                  </a:lnTo>
                  <a:lnTo>
                    <a:pt x="776916" y="252412"/>
                  </a:lnTo>
                  <a:lnTo>
                    <a:pt x="733552" y="267571"/>
                  </a:lnTo>
                  <a:lnTo>
                    <a:pt x="691311" y="285090"/>
                  </a:lnTo>
                  <a:lnTo>
                    <a:pt x="650187" y="304954"/>
                  </a:lnTo>
                  <a:lnTo>
                    <a:pt x="610178" y="327144"/>
                  </a:lnTo>
                  <a:lnTo>
                    <a:pt x="571277" y="351645"/>
                  </a:lnTo>
                  <a:lnTo>
                    <a:pt x="533480" y="378440"/>
                  </a:lnTo>
                  <a:lnTo>
                    <a:pt x="496784" y="407511"/>
                  </a:lnTo>
                  <a:lnTo>
                    <a:pt x="461183" y="438844"/>
                  </a:lnTo>
                  <a:lnTo>
                    <a:pt x="426672" y="472420"/>
                  </a:lnTo>
                  <a:lnTo>
                    <a:pt x="393248" y="508223"/>
                  </a:lnTo>
                  <a:lnTo>
                    <a:pt x="360906" y="546237"/>
                  </a:lnTo>
                  <a:lnTo>
                    <a:pt x="329641" y="586445"/>
                  </a:lnTo>
                  <a:lnTo>
                    <a:pt x="301403" y="627018"/>
                  </a:lnTo>
                  <a:lnTo>
                    <a:pt x="276070" y="668832"/>
                  </a:lnTo>
                  <a:lnTo>
                    <a:pt x="253576" y="711836"/>
                  </a:lnTo>
                  <a:lnTo>
                    <a:pt x="233856" y="755974"/>
                  </a:lnTo>
                  <a:lnTo>
                    <a:pt x="216842" y="801195"/>
                  </a:lnTo>
                  <a:lnTo>
                    <a:pt x="202469" y="847443"/>
                  </a:lnTo>
                  <a:lnTo>
                    <a:pt x="190670" y="894667"/>
                  </a:lnTo>
                  <a:lnTo>
                    <a:pt x="189794" y="899207"/>
                  </a:lnTo>
                  <a:lnTo>
                    <a:pt x="0" y="899207"/>
                  </a:lnTo>
                  <a:lnTo>
                    <a:pt x="10019" y="833362"/>
                  </a:lnTo>
                  <a:lnTo>
                    <a:pt x="18952" y="791326"/>
                  </a:lnTo>
                  <a:lnTo>
                    <a:pt x="29728" y="749601"/>
                  </a:lnTo>
                  <a:lnTo>
                    <a:pt x="42355" y="708250"/>
                  </a:lnTo>
                  <a:lnTo>
                    <a:pt x="56838" y="667339"/>
                  </a:lnTo>
                  <a:lnTo>
                    <a:pt x="73184" y="626931"/>
                  </a:lnTo>
                  <a:lnTo>
                    <a:pt x="91400" y="587091"/>
                  </a:lnTo>
                  <a:lnTo>
                    <a:pt x="111492" y="547883"/>
                  </a:lnTo>
                  <a:lnTo>
                    <a:pt x="133468" y="509372"/>
                  </a:lnTo>
                  <a:lnTo>
                    <a:pt x="157333" y="471622"/>
                  </a:lnTo>
                  <a:lnTo>
                    <a:pt x="183095" y="434697"/>
                  </a:lnTo>
                  <a:lnTo>
                    <a:pt x="210760" y="398661"/>
                  </a:lnTo>
                  <a:lnTo>
                    <a:pt x="240335" y="363580"/>
                  </a:lnTo>
                  <a:lnTo>
                    <a:pt x="271826" y="329517"/>
                  </a:lnTo>
                  <a:lnTo>
                    <a:pt x="305240" y="296536"/>
                  </a:lnTo>
                  <a:lnTo>
                    <a:pt x="349839" y="256625"/>
                  </a:lnTo>
                  <a:lnTo>
                    <a:pt x="389507" y="224575"/>
                  </a:lnTo>
                  <a:lnTo>
                    <a:pt x="430390" y="194610"/>
                  </a:lnTo>
                  <a:lnTo>
                    <a:pt x="472479" y="166723"/>
                  </a:lnTo>
                  <a:lnTo>
                    <a:pt x="515760" y="140909"/>
                  </a:lnTo>
                  <a:lnTo>
                    <a:pt x="560224" y="117159"/>
                  </a:lnTo>
                  <a:lnTo>
                    <a:pt x="605858" y="95469"/>
                  </a:lnTo>
                  <a:lnTo>
                    <a:pt x="652652" y="75830"/>
                  </a:lnTo>
                  <a:lnTo>
                    <a:pt x="700594" y="58236"/>
                  </a:lnTo>
                  <a:lnTo>
                    <a:pt x="749672" y="42681"/>
                  </a:lnTo>
                  <a:lnTo>
                    <a:pt x="801803" y="28689"/>
                  </a:lnTo>
                  <a:lnTo>
                    <a:pt x="854304" y="17253"/>
                  </a:lnTo>
                  <a:lnTo>
                    <a:pt x="907165" y="8545"/>
                  </a:lnTo>
                  <a:lnTo>
                    <a:pt x="960376" y="2737"/>
                  </a:lnTo>
                  <a:lnTo>
                    <a:pt x="1013925" y="0"/>
                  </a:lnTo>
                  <a:lnTo>
                    <a:pt x="1060929" y="441"/>
                  </a:lnTo>
                  <a:lnTo>
                    <a:pt x="1119418" y="3670"/>
                  </a:lnTo>
                  <a:lnTo>
                    <a:pt x="1169994" y="8949"/>
                  </a:lnTo>
                  <a:lnTo>
                    <a:pt x="1219522" y="16349"/>
                  </a:lnTo>
                  <a:lnTo>
                    <a:pt x="1268000" y="25873"/>
                  </a:lnTo>
                  <a:lnTo>
                    <a:pt x="1315423" y="37525"/>
                  </a:lnTo>
                  <a:lnTo>
                    <a:pt x="1361785" y="51311"/>
                  </a:lnTo>
                  <a:lnTo>
                    <a:pt x="1407084" y="67234"/>
                  </a:lnTo>
                  <a:lnTo>
                    <a:pt x="1451314" y="85299"/>
                  </a:lnTo>
                  <a:lnTo>
                    <a:pt x="1494471" y="105510"/>
                  </a:lnTo>
                  <a:lnTo>
                    <a:pt x="1536550" y="127872"/>
                  </a:lnTo>
                  <a:lnTo>
                    <a:pt x="1577548" y="152388"/>
                  </a:lnTo>
                  <a:lnTo>
                    <a:pt x="1617459" y="179064"/>
                  </a:lnTo>
                  <a:lnTo>
                    <a:pt x="1656280" y="207904"/>
                  </a:lnTo>
                  <a:lnTo>
                    <a:pt x="1694006" y="238912"/>
                  </a:lnTo>
                  <a:lnTo>
                    <a:pt x="1730632" y="272093"/>
                  </a:lnTo>
                  <a:lnTo>
                    <a:pt x="1766154" y="307450"/>
                  </a:lnTo>
                  <a:lnTo>
                    <a:pt x="1800568" y="344989"/>
                  </a:lnTo>
                  <a:lnTo>
                    <a:pt x="1833869" y="384714"/>
                  </a:lnTo>
                  <a:lnTo>
                    <a:pt x="1864580" y="425078"/>
                  </a:lnTo>
                  <a:lnTo>
                    <a:pt x="1892915" y="466620"/>
                  </a:lnTo>
                  <a:lnTo>
                    <a:pt x="1918890" y="509319"/>
                  </a:lnTo>
                  <a:lnTo>
                    <a:pt x="1942516" y="553157"/>
                  </a:lnTo>
                  <a:lnTo>
                    <a:pt x="1963807" y="598115"/>
                  </a:lnTo>
                  <a:lnTo>
                    <a:pt x="1982777" y="644174"/>
                  </a:lnTo>
                  <a:lnTo>
                    <a:pt x="1999437" y="691314"/>
                  </a:lnTo>
                  <a:lnTo>
                    <a:pt x="2013802" y="739517"/>
                  </a:lnTo>
                  <a:lnTo>
                    <a:pt x="2025885" y="788763"/>
                  </a:lnTo>
                  <a:lnTo>
                    <a:pt x="2035931" y="841207"/>
                  </a:lnTo>
                  <a:lnTo>
                    <a:pt x="2043009" y="893823"/>
                  </a:lnTo>
                  <a:lnTo>
                    <a:pt x="2043424" y="899207"/>
                  </a:lnTo>
                  <a:close/>
                </a:path>
                <a:path w="2043429" h="899795">
                  <a:moveTo>
                    <a:pt x="1674195" y="899207"/>
                  </a:moveTo>
                  <a:lnTo>
                    <a:pt x="1461035" y="899207"/>
                  </a:lnTo>
                  <a:lnTo>
                    <a:pt x="1455268" y="876297"/>
                  </a:lnTo>
                  <a:lnTo>
                    <a:pt x="1438645" y="833677"/>
                  </a:lnTo>
                  <a:lnTo>
                    <a:pt x="1416687" y="792374"/>
                  </a:lnTo>
                  <a:lnTo>
                    <a:pt x="1389618" y="752378"/>
                  </a:lnTo>
                  <a:lnTo>
                    <a:pt x="1357660" y="713677"/>
                  </a:lnTo>
                  <a:lnTo>
                    <a:pt x="1319067" y="675816"/>
                  </a:lnTo>
                  <a:lnTo>
                    <a:pt x="1277159" y="644068"/>
                  </a:lnTo>
                  <a:lnTo>
                    <a:pt x="1232097" y="618521"/>
                  </a:lnTo>
                  <a:lnTo>
                    <a:pt x="1184041" y="599265"/>
                  </a:lnTo>
                  <a:lnTo>
                    <a:pt x="1133153" y="586388"/>
                  </a:lnTo>
                  <a:lnTo>
                    <a:pt x="1079593" y="579977"/>
                  </a:lnTo>
                  <a:lnTo>
                    <a:pt x="1038861" y="579309"/>
                  </a:lnTo>
                  <a:lnTo>
                    <a:pt x="1031394" y="579186"/>
                  </a:lnTo>
                  <a:lnTo>
                    <a:pt x="1028079" y="579132"/>
                  </a:lnTo>
                  <a:lnTo>
                    <a:pt x="978784" y="582590"/>
                  </a:lnTo>
                  <a:lnTo>
                    <a:pt x="931695" y="590282"/>
                  </a:lnTo>
                  <a:lnTo>
                    <a:pt x="886796" y="602134"/>
                  </a:lnTo>
                  <a:lnTo>
                    <a:pt x="844073" y="618074"/>
                  </a:lnTo>
                  <a:lnTo>
                    <a:pt x="803512" y="638032"/>
                  </a:lnTo>
                  <a:lnTo>
                    <a:pt x="765099" y="661934"/>
                  </a:lnTo>
                  <a:lnTo>
                    <a:pt x="728819" y="689708"/>
                  </a:lnTo>
                  <a:lnTo>
                    <a:pt x="694657" y="721284"/>
                  </a:lnTo>
                  <a:lnTo>
                    <a:pt x="662599" y="756588"/>
                  </a:lnTo>
                  <a:lnTo>
                    <a:pt x="632632" y="795550"/>
                  </a:lnTo>
                  <a:lnTo>
                    <a:pt x="604740" y="838096"/>
                  </a:lnTo>
                  <a:lnTo>
                    <a:pt x="581591" y="881114"/>
                  </a:lnTo>
                  <a:lnTo>
                    <a:pt x="574140" y="899207"/>
                  </a:lnTo>
                  <a:lnTo>
                    <a:pt x="351098" y="899207"/>
                  </a:lnTo>
                  <a:lnTo>
                    <a:pt x="376630" y="824161"/>
                  </a:lnTo>
                  <a:lnTo>
                    <a:pt x="395914" y="781389"/>
                  </a:lnTo>
                  <a:lnTo>
                    <a:pt x="418272" y="739459"/>
                  </a:lnTo>
                  <a:lnTo>
                    <a:pt x="443708" y="698390"/>
                  </a:lnTo>
                  <a:lnTo>
                    <a:pt x="472227" y="658200"/>
                  </a:lnTo>
                  <a:lnTo>
                    <a:pt x="503834" y="618908"/>
                  </a:lnTo>
                  <a:lnTo>
                    <a:pt x="539144" y="580219"/>
                  </a:lnTo>
                  <a:lnTo>
                    <a:pt x="576339" y="544669"/>
                  </a:lnTo>
                  <a:lnTo>
                    <a:pt x="615399" y="512276"/>
                  </a:lnTo>
                  <a:lnTo>
                    <a:pt x="656303" y="483057"/>
                  </a:lnTo>
                  <a:lnTo>
                    <a:pt x="699032" y="457031"/>
                  </a:lnTo>
                  <a:lnTo>
                    <a:pt x="743566" y="434215"/>
                  </a:lnTo>
                  <a:lnTo>
                    <a:pt x="789884" y="414627"/>
                  </a:lnTo>
                  <a:lnTo>
                    <a:pt x="837968" y="398285"/>
                  </a:lnTo>
                  <a:lnTo>
                    <a:pt x="887797" y="385207"/>
                  </a:lnTo>
                  <a:lnTo>
                    <a:pt x="939352" y="375410"/>
                  </a:lnTo>
                  <a:lnTo>
                    <a:pt x="989347" y="369499"/>
                  </a:lnTo>
                  <a:lnTo>
                    <a:pt x="1038861" y="367326"/>
                  </a:lnTo>
                  <a:lnTo>
                    <a:pt x="1087745" y="368816"/>
                  </a:lnTo>
                  <a:lnTo>
                    <a:pt x="1135853" y="373893"/>
                  </a:lnTo>
                  <a:lnTo>
                    <a:pt x="1183034" y="382483"/>
                  </a:lnTo>
                  <a:lnTo>
                    <a:pt x="1229142" y="394511"/>
                  </a:lnTo>
                  <a:lnTo>
                    <a:pt x="1274027" y="409903"/>
                  </a:lnTo>
                  <a:lnTo>
                    <a:pt x="1317543" y="428584"/>
                  </a:lnTo>
                  <a:lnTo>
                    <a:pt x="1359539" y="450478"/>
                  </a:lnTo>
                  <a:lnTo>
                    <a:pt x="1399868" y="475512"/>
                  </a:lnTo>
                  <a:lnTo>
                    <a:pt x="1438382" y="503610"/>
                  </a:lnTo>
                  <a:lnTo>
                    <a:pt x="1474933" y="534697"/>
                  </a:lnTo>
                  <a:lnTo>
                    <a:pt x="1509372" y="568700"/>
                  </a:lnTo>
                  <a:lnTo>
                    <a:pt x="1541551" y="605543"/>
                  </a:lnTo>
                  <a:lnTo>
                    <a:pt x="1571322" y="645151"/>
                  </a:lnTo>
                  <a:lnTo>
                    <a:pt x="1598536" y="687450"/>
                  </a:lnTo>
                  <a:lnTo>
                    <a:pt x="1622259" y="731527"/>
                  </a:lnTo>
                  <a:lnTo>
                    <a:pt x="1641992" y="776909"/>
                  </a:lnTo>
                  <a:lnTo>
                    <a:pt x="1657741" y="823329"/>
                  </a:lnTo>
                  <a:lnTo>
                    <a:pt x="1669509" y="870521"/>
                  </a:lnTo>
                  <a:lnTo>
                    <a:pt x="1674195" y="899207"/>
                  </a:lnTo>
                  <a:close/>
                </a:path>
                <a:path w="2043429" h="899795">
                  <a:moveTo>
                    <a:pt x="1302242" y="899207"/>
                  </a:moveTo>
                  <a:lnTo>
                    <a:pt x="748578" y="899207"/>
                  </a:lnTo>
                  <a:lnTo>
                    <a:pt x="758638" y="882914"/>
                  </a:lnTo>
                  <a:lnTo>
                    <a:pt x="786654" y="847955"/>
                  </a:lnTo>
                  <a:lnTo>
                    <a:pt x="819297" y="816228"/>
                  </a:lnTo>
                  <a:lnTo>
                    <a:pt x="856481" y="788180"/>
                  </a:lnTo>
                  <a:lnTo>
                    <a:pt x="898123" y="764259"/>
                  </a:lnTo>
                  <a:lnTo>
                    <a:pt x="941502" y="746553"/>
                  </a:lnTo>
                  <a:lnTo>
                    <a:pt x="986206" y="735431"/>
                  </a:lnTo>
                  <a:lnTo>
                    <a:pt x="1031394" y="730857"/>
                  </a:lnTo>
                  <a:lnTo>
                    <a:pt x="1076224" y="732793"/>
                  </a:lnTo>
                  <a:lnTo>
                    <a:pt x="1119418" y="741118"/>
                  </a:lnTo>
                  <a:lnTo>
                    <a:pt x="1161441" y="756047"/>
                  </a:lnTo>
                  <a:lnTo>
                    <a:pt x="1200145" y="777291"/>
                  </a:lnTo>
                  <a:lnTo>
                    <a:pt x="1235124" y="804897"/>
                  </a:lnTo>
                  <a:lnTo>
                    <a:pt x="1271295" y="844723"/>
                  </a:lnTo>
                  <a:lnTo>
                    <a:pt x="1298211" y="888118"/>
                  </a:lnTo>
                  <a:lnTo>
                    <a:pt x="1302242" y="899207"/>
                  </a:lnTo>
                  <a:close/>
                </a:path>
              </a:pathLst>
            </a:custGeom>
            <a:solidFill>
              <a:srgbClr val="2E1504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444" y="9566515"/>
              <a:ext cx="539750" cy="328930"/>
            </a:xfrm>
            <a:custGeom>
              <a:avLst/>
              <a:gdLst/>
              <a:ahLst/>
              <a:cxnLst/>
              <a:rect l="l" t="t" r="r" b="b"/>
              <a:pathLst>
                <a:path w="539750" h="328929">
                  <a:moveTo>
                    <a:pt x="43307" y="303872"/>
                  </a:moveTo>
                  <a:lnTo>
                    <a:pt x="24523" y="285089"/>
                  </a:lnTo>
                  <a:lnTo>
                    <a:pt x="18783" y="285102"/>
                  </a:lnTo>
                  <a:lnTo>
                    <a:pt x="0" y="303885"/>
                  </a:lnTo>
                  <a:lnTo>
                    <a:pt x="0" y="306755"/>
                  </a:lnTo>
                  <a:lnTo>
                    <a:pt x="0" y="309626"/>
                  </a:lnTo>
                  <a:lnTo>
                    <a:pt x="18783" y="328396"/>
                  </a:lnTo>
                  <a:lnTo>
                    <a:pt x="24523" y="328396"/>
                  </a:lnTo>
                  <a:lnTo>
                    <a:pt x="43307" y="309613"/>
                  </a:lnTo>
                  <a:lnTo>
                    <a:pt x="43307" y="303872"/>
                  </a:lnTo>
                  <a:close/>
                </a:path>
                <a:path w="539750" h="328929">
                  <a:moveTo>
                    <a:pt x="43307" y="161328"/>
                  </a:moveTo>
                  <a:lnTo>
                    <a:pt x="24523" y="142544"/>
                  </a:lnTo>
                  <a:lnTo>
                    <a:pt x="18783" y="142544"/>
                  </a:lnTo>
                  <a:lnTo>
                    <a:pt x="0" y="161328"/>
                  </a:lnTo>
                  <a:lnTo>
                    <a:pt x="0" y="164198"/>
                  </a:lnTo>
                  <a:lnTo>
                    <a:pt x="0" y="167068"/>
                  </a:lnTo>
                  <a:lnTo>
                    <a:pt x="18783" y="185851"/>
                  </a:lnTo>
                  <a:lnTo>
                    <a:pt x="24523" y="185851"/>
                  </a:lnTo>
                  <a:lnTo>
                    <a:pt x="43307" y="167068"/>
                  </a:lnTo>
                  <a:lnTo>
                    <a:pt x="43307" y="161328"/>
                  </a:lnTo>
                  <a:close/>
                </a:path>
                <a:path w="539750" h="328929">
                  <a:moveTo>
                    <a:pt x="43307" y="18783"/>
                  </a:moveTo>
                  <a:lnTo>
                    <a:pt x="24523" y="0"/>
                  </a:lnTo>
                  <a:lnTo>
                    <a:pt x="18783" y="0"/>
                  </a:lnTo>
                  <a:lnTo>
                    <a:pt x="0" y="18783"/>
                  </a:lnTo>
                  <a:lnTo>
                    <a:pt x="0" y="21653"/>
                  </a:lnTo>
                  <a:lnTo>
                    <a:pt x="0" y="24523"/>
                  </a:lnTo>
                  <a:lnTo>
                    <a:pt x="18783" y="43307"/>
                  </a:lnTo>
                  <a:lnTo>
                    <a:pt x="24523" y="43307"/>
                  </a:lnTo>
                  <a:lnTo>
                    <a:pt x="43307" y="24523"/>
                  </a:lnTo>
                  <a:lnTo>
                    <a:pt x="43307" y="18783"/>
                  </a:lnTo>
                  <a:close/>
                </a:path>
                <a:path w="539750" h="328929">
                  <a:moveTo>
                    <a:pt x="208622" y="303872"/>
                  </a:moveTo>
                  <a:lnTo>
                    <a:pt x="189839" y="285089"/>
                  </a:lnTo>
                  <a:lnTo>
                    <a:pt x="184099" y="285102"/>
                  </a:lnTo>
                  <a:lnTo>
                    <a:pt x="165328" y="303885"/>
                  </a:lnTo>
                  <a:lnTo>
                    <a:pt x="165328" y="306755"/>
                  </a:lnTo>
                  <a:lnTo>
                    <a:pt x="165328" y="309626"/>
                  </a:lnTo>
                  <a:lnTo>
                    <a:pt x="184111" y="328396"/>
                  </a:lnTo>
                  <a:lnTo>
                    <a:pt x="189852" y="328396"/>
                  </a:lnTo>
                  <a:lnTo>
                    <a:pt x="208622" y="309613"/>
                  </a:lnTo>
                  <a:lnTo>
                    <a:pt x="208622" y="303872"/>
                  </a:lnTo>
                  <a:close/>
                </a:path>
                <a:path w="539750" h="328929">
                  <a:moveTo>
                    <a:pt x="208622" y="161328"/>
                  </a:moveTo>
                  <a:lnTo>
                    <a:pt x="189839" y="142544"/>
                  </a:lnTo>
                  <a:lnTo>
                    <a:pt x="184099" y="142544"/>
                  </a:lnTo>
                  <a:lnTo>
                    <a:pt x="165328" y="161328"/>
                  </a:lnTo>
                  <a:lnTo>
                    <a:pt x="165328" y="164198"/>
                  </a:lnTo>
                  <a:lnTo>
                    <a:pt x="165328" y="167068"/>
                  </a:lnTo>
                  <a:lnTo>
                    <a:pt x="184099" y="185851"/>
                  </a:lnTo>
                  <a:lnTo>
                    <a:pt x="189852" y="185851"/>
                  </a:lnTo>
                  <a:lnTo>
                    <a:pt x="208622" y="167068"/>
                  </a:lnTo>
                  <a:lnTo>
                    <a:pt x="208622" y="161328"/>
                  </a:lnTo>
                  <a:close/>
                </a:path>
                <a:path w="539750" h="328929">
                  <a:moveTo>
                    <a:pt x="208622" y="18783"/>
                  </a:moveTo>
                  <a:lnTo>
                    <a:pt x="189852" y="0"/>
                  </a:lnTo>
                  <a:lnTo>
                    <a:pt x="184099" y="0"/>
                  </a:lnTo>
                  <a:lnTo>
                    <a:pt x="165328" y="18783"/>
                  </a:lnTo>
                  <a:lnTo>
                    <a:pt x="165328" y="21653"/>
                  </a:lnTo>
                  <a:lnTo>
                    <a:pt x="165328" y="24523"/>
                  </a:lnTo>
                  <a:lnTo>
                    <a:pt x="184099" y="43307"/>
                  </a:lnTo>
                  <a:lnTo>
                    <a:pt x="189852" y="43307"/>
                  </a:lnTo>
                  <a:lnTo>
                    <a:pt x="208622" y="24523"/>
                  </a:lnTo>
                  <a:lnTo>
                    <a:pt x="208622" y="18783"/>
                  </a:lnTo>
                  <a:close/>
                </a:path>
                <a:path w="539750" h="328929">
                  <a:moveTo>
                    <a:pt x="373964" y="303872"/>
                  </a:moveTo>
                  <a:lnTo>
                    <a:pt x="355180" y="285089"/>
                  </a:lnTo>
                  <a:lnTo>
                    <a:pt x="349440" y="285102"/>
                  </a:lnTo>
                  <a:lnTo>
                    <a:pt x="330657" y="303885"/>
                  </a:lnTo>
                  <a:lnTo>
                    <a:pt x="330657" y="306755"/>
                  </a:lnTo>
                  <a:lnTo>
                    <a:pt x="330657" y="309626"/>
                  </a:lnTo>
                  <a:lnTo>
                    <a:pt x="349440" y="328396"/>
                  </a:lnTo>
                  <a:lnTo>
                    <a:pt x="355180" y="328396"/>
                  </a:lnTo>
                  <a:lnTo>
                    <a:pt x="373964" y="309626"/>
                  </a:lnTo>
                  <a:lnTo>
                    <a:pt x="373964" y="303872"/>
                  </a:lnTo>
                  <a:close/>
                </a:path>
                <a:path w="539750" h="328929">
                  <a:moveTo>
                    <a:pt x="373964" y="161302"/>
                  </a:moveTo>
                  <a:lnTo>
                    <a:pt x="355168" y="142519"/>
                  </a:lnTo>
                  <a:lnTo>
                    <a:pt x="349427" y="142532"/>
                  </a:lnTo>
                  <a:lnTo>
                    <a:pt x="330657" y="161328"/>
                  </a:lnTo>
                  <a:lnTo>
                    <a:pt x="330657" y="164198"/>
                  </a:lnTo>
                  <a:lnTo>
                    <a:pt x="330657" y="167068"/>
                  </a:lnTo>
                  <a:lnTo>
                    <a:pt x="349440" y="185826"/>
                  </a:lnTo>
                  <a:lnTo>
                    <a:pt x="355180" y="185826"/>
                  </a:lnTo>
                  <a:lnTo>
                    <a:pt x="373964" y="167043"/>
                  </a:lnTo>
                  <a:lnTo>
                    <a:pt x="373964" y="161302"/>
                  </a:lnTo>
                  <a:close/>
                </a:path>
                <a:path w="539750" h="328929">
                  <a:moveTo>
                    <a:pt x="373964" y="18783"/>
                  </a:moveTo>
                  <a:lnTo>
                    <a:pt x="355180" y="0"/>
                  </a:lnTo>
                  <a:lnTo>
                    <a:pt x="349440" y="0"/>
                  </a:lnTo>
                  <a:lnTo>
                    <a:pt x="330657" y="18783"/>
                  </a:lnTo>
                  <a:lnTo>
                    <a:pt x="330657" y="21653"/>
                  </a:lnTo>
                  <a:lnTo>
                    <a:pt x="330657" y="24523"/>
                  </a:lnTo>
                  <a:lnTo>
                    <a:pt x="349440" y="43307"/>
                  </a:lnTo>
                  <a:lnTo>
                    <a:pt x="355180" y="43307"/>
                  </a:lnTo>
                  <a:lnTo>
                    <a:pt x="373964" y="24523"/>
                  </a:lnTo>
                  <a:lnTo>
                    <a:pt x="373964" y="18783"/>
                  </a:lnTo>
                  <a:close/>
                </a:path>
                <a:path w="539750" h="328929">
                  <a:moveTo>
                    <a:pt x="539292" y="303872"/>
                  </a:moveTo>
                  <a:lnTo>
                    <a:pt x="520509" y="285089"/>
                  </a:lnTo>
                  <a:lnTo>
                    <a:pt x="514769" y="285102"/>
                  </a:lnTo>
                  <a:lnTo>
                    <a:pt x="495985" y="303885"/>
                  </a:lnTo>
                  <a:lnTo>
                    <a:pt x="495985" y="306755"/>
                  </a:lnTo>
                  <a:lnTo>
                    <a:pt x="495985" y="309626"/>
                  </a:lnTo>
                  <a:lnTo>
                    <a:pt x="514756" y="328396"/>
                  </a:lnTo>
                  <a:lnTo>
                    <a:pt x="520509" y="328396"/>
                  </a:lnTo>
                  <a:lnTo>
                    <a:pt x="539292" y="309626"/>
                  </a:lnTo>
                  <a:lnTo>
                    <a:pt x="539292" y="303872"/>
                  </a:lnTo>
                  <a:close/>
                </a:path>
                <a:path w="539750" h="328929">
                  <a:moveTo>
                    <a:pt x="539292" y="161328"/>
                  </a:moveTo>
                  <a:lnTo>
                    <a:pt x="520509" y="142544"/>
                  </a:lnTo>
                  <a:lnTo>
                    <a:pt x="514769" y="142544"/>
                  </a:lnTo>
                  <a:lnTo>
                    <a:pt x="495985" y="161328"/>
                  </a:lnTo>
                  <a:lnTo>
                    <a:pt x="495985" y="164198"/>
                  </a:lnTo>
                  <a:lnTo>
                    <a:pt x="495985" y="167068"/>
                  </a:lnTo>
                  <a:lnTo>
                    <a:pt x="514756" y="185851"/>
                  </a:lnTo>
                  <a:lnTo>
                    <a:pt x="520509" y="185851"/>
                  </a:lnTo>
                  <a:lnTo>
                    <a:pt x="539292" y="167068"/>
                  </a:lnTo>
                  <a:lnTo>
                    <a:pt x="539292" y="161328"/>
                  </a:lnTo>
                  <a:close/>
                </a:path>
                <a:path w="539750" h="328929">
                  <a:moveTo>
                    <a:pt x="539292" y="18783"/>
                  </a:moveTo>
                  <a:lnTo>
                    <a:pt x="520509" y="0"/>
                  </a:lnTo>
                  <a:lnTo>
                    <a:pt x="514769" y="0"/>
                  </a:lnTo>
                  <a:lnTo>
                    <a:pt x="495985" y="18783"/>
                  </a:lnTo>
                  <a:lnTo>
                    <a:pt x="495985" y="21653"/>
                  </a:lnTo>
                  <a:lnTo>
                    <a:pt x="495985" y="24523"/>
                  </a:lnTo>
                  <a:lnTo>
                    <a:pt x="514756" y="43307"/>
                  </a:lnTo>
                  <a:lnTo>
                    <a:pt x="520509" y="43307"/>
                  </a:lnTo>
                  <a:lnTo>
                    <a:pt x="539292" y="24523"/>
                  </a:lnTo>
                  <a:lnTo>
                    <a:pt x="539292" y="1878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2991526" y="797158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24410" y="797158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55404" y="797158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23856" y="79439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5" h="363854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5" h="363854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5" h="363854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5" h="363854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5" h="363854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56730" y="79439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5" h="363854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5" h="363854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5" h="363854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5" h="363854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5" h="363854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87724" y="7943963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5" h="363854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5" h="363854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5" h="363854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5" h="363854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5" h="363854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4991" y="5181568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90" h="377189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90" h="377189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90" h="377189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55065" y="3034899"/>
            <a:ext cx="6778625" cy="5266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90"/>
              </a:spcBef>
            </a:pP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Rakht</a:t>
            </a:r>
            <a:r>
              <a:rPr sz="27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is</a:t>
            </a:r>
            <a:r>
              <a:rPr sz="27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3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7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high-</a:t>
            </a:r>
            <a:r>
              <a:rPr sz="2700" spc="50" dirty="0">
                <a:solidFill>
                  <a:srgbClr val="0A0909"/>
                </a:solidFill>
                <a:latin typeface="Lucida Sans Unicode"/>
                <a:cs typeface="Lucida Sans Unicode"/>
              </a:rPr>
              <a:t>potential</a:t>
            </a:r>
            <a:r>
              <a:rPr sz="27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investment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opportunity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with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3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400" dirty="0">
                <a:solidFill>
                  <a:srgbClr val="0A0909"/>
                </a:solidFill>
                <a:latin typeface="Lucida Sans Unicode"/>
                <a:cs typeface="Lucida Sans Unicode"/>
              </a:rPr>
              <a:t>17.1%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net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profit </a:t>
            </a:r>
            <a:r>
              <a:rPr sz="27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margin</a:t>
            </a: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75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3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7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clear</a:t>
            </a:r>
            <a:r>
              <a:rPr sz="27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recovery</a:t>
            </a:r>
            <a:r>
              <a:rPr sz="27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timeline.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Rakht</a:t>
            </a:r>
            <a:r>
              <a:rPr sz="27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provides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340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modern,</a:t>
            </a:r>
            <a:r>
              <a:rPr sz="27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financially </a:t>
            </a:r>
            <a:r>
              <a:rPr sz="2700" spc="90" dirty="0">
                <a:solidFill>
                  <a:srgbClr val="0A0909"/>
                </a:solidFill>
                <a:latin typeface="Lucida Sans Unicode"/>
                <a:cs typeface="Lucida Sans Unicode"/>
              </a:rPr>
              <a:t>viable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solution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to</a:t>
            </a:r>
            <a:r>
              <a:rPr sz="27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Afghanistan's</a:t>
            </a:r>
            <a:r>
              <a:rPr sz="27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divided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clothing</a:t>
            </a:r>
            <a:r>
              <a:rPr sz="2700" spc="1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market.</a:t>
            </a:r>
            <a:r>
              <a:rPr sz="2700" spc="1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Strong</a:t>
            </a:r>
            <a:r>
              <a:rPr sz="2700" spc="1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margins,</a:t>
            </a:r>
            <a:r>
              <a:rPr sz="2700" spc="16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lean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operations,</a:t>
            </a:r>
            <a:r>
              <a:rPr sz="27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75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7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realistic</a:t>
            </a:r>
            <a:r>
              <a:rPr sz="27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analytics- </a:t>
            </a:r>
            <a:r>
              <a:rPr sz="2700" spc="160" dirty="0">
                <a:solidFill>
                  <a:srgbClr val="0A0909"/>
                </a:solidFill>
                <a:latin typeface="Lucida Sans Unicode"/>
                <a:cs typeface="Lucida Sans Unicode"/>
              </a:rPr>
              <a:t>based</a:t>
            </a:r>
            <a:r>
              <a:rPr sz="27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projections</a:t>
            </a:r>
            <a:r>
              <a:rPr sz="27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support</a:t>
            </a:r>
            <a:r>
              <a:rPr sz="27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stable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growth.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75" dirty="0">
                <a:solidFill>
                  <a:srgbClr val="0A0909"/>
                </a:solidFill>
                <a:latin typeface="Lucida Sans Unicode"/>
                <a:cs typeface="Lucida Sans Unicode"/>
              </a:rPr>
              <a:t>company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benefits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Afghan 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SMEs,</a:t>
            </a:r>
            <a:r>
              <a:rPr sz="2700" spc="-1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particularly</a:t>
            </a:r>
            <a:r>
              <a:rPr sz="2700" spc="-1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05" dirty="0">
                <a:solidFill>
                  <a:srgbClr val="0A0909"/>
                </a:solidFill>
                <a:latin typeface="Lucida Sans Unicode"/>
                <a:cs typeface="Lucida Sans Unicode"/>
              </a:rPr>
              <a:t>women-</a:t>
            </a:r>
            <a:r>
              <a:rPr sz="27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led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producers,</a:t>
            </a:r>
            <a:r>
              <a:rPr sz="2700" spc="-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85" dirty="0">
                <a:solidFill>
                  <a:srgbClr val="0A0909"/>
                </a:solidFill>
                <a:latin typeface="Lucida Sans Unicode"/>
                <a:cs typeface="Lucida Sans Unicode"/>
              </a:rPr>
              <a:t>as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0A0909"/>
                </a:solidFill>
                <a:latin typeface="Lucida Sans Unicode"/>
                <a:cs typeface="Lucida Sans Unicode"/>
              </a:rPr>
              <a:t>well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185" dirty="0">
                <a:solidFill>
                  <a:srgbClr val="0A0909"/>
                </a:solidFill>
                <a:latin typeface="Lucida Sans Unicode"/>
                <a:cs typeface="Lucida Sans Unicode"/>
              </a:rPr>
              <a:t>as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7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economy.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17228" y="1530853"/>
            <a:ext cx="3807460" cy="871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50" spc="-45" dirty="0">
                <a:solidFill>
                  <a:srgbClr val="0A0909"/>
                </a:solidFill>
              </a:rPr>
              <a:t>Conclusion</a:t>
            </a:r>
            <a:endParaRPr sz="55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145" y="211"/>
            <a:ext cx="18318480" cy="8074025"/>
            <a:chOff x="-15145" y="211"/>
            <a:chExt cx="18318480" cy="8074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145" y="2540812"/>
              <a:ext cx="18318288" cy="47244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9166" y="1515034"/>
              <a:ext cx="6752074" cy="5024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61407" y="4526630"/>
              <a:ext cx="4656455" cy="3547745"/>
            </a:xfrm>
            <a:custGeom>
              <a:avLst/>
              <a:gdLst/>
              <a:ahLst/>
              <a:cxnLst/>
              <a:rect l="l" t="t" r="r" b="b"/>
              <a:pathLst>
                <a:path w="4656455" h="3547745">
                  <a:moveTo>
                    <a:pt x="4372568" y="3547306"/>
                  </a:moveTo>
                  <a:lnTo>
                    <a:pt x="285750" y="3547306"/>
                  </a:lnTo>
                  <a:lnTo>
                    <a:pt x="239399" y="3543566"/>
                  </a:lnTo>
                  <a:lnTo>
                    <a:pt x="195430" y="3532739"/>
                  </a:lnTo>
                  <a:lnTo>
                    <a:pt x="154431" y="3515411"/>
                  </a:lnTo>
                  <a:lnTo>
                    <a:pt x="116989" y="3492173"/>
                  </a:lnTo>
                  <a:lnTo>
                    <a:pt x="83694" y="3463612"/>
                  </a:lnTo>
                  <a:lnTo>
                    <a:pt x="55133" y="3430317"/>
                  </a:lnTo>
                  <a:lnTo>
                    <a:pt x="31894" y="3392875"/>
                  </a:lnTo>
                  <a:lnTo>
                    <a:pt x="14567" y="3351875"/>
                  </a:lnTo>
                  <a:lnTo>
                    <a:pt x="3740" y="3307906"/>
                  </a:lnTo>
                  <a:lnTo>
                    <a:pt x="0" y="3261556"/>
                  </a:lnTo>
                  <a:lnTo>
                    <a:pt x="0" y="285750"/>
                  </a:lnTo>
                  <a:lnTo>
                    <a:pt x="3740" y="239399"/>
                  </a:lnTo>
                  <a:lnTo>
                    <a:pt x="14567" y="195430"/>
                  </a:lnTo>
                  <a:lnTo>
                    <a:pt x="31894" y="154431"/>
                  </a:lnTo>
                  <a:lnTo>
                    <a:pt x="55133" y="116989"/>
                  </a:lnTo>
                  <a:lnTo>
                    <a:pt x="83694" y="83694"/>
                  </a:lnTo>
                  <a:lnTo>
                    <a:pt x="116989" y="55133"/>
                  </a:lnTo>
                  <a:lnTo>
                    <a:pt x="154431" y="31894"/>
                  </a:lnTo>
                  <a:lnTo>
                    <a:pt x="195430" y="14567"/>
                  </a:lnTo>
                  <a:lnTo>
                    <a:pt x="239399" y="3740"/>
                  </a:lnTo>
                  <a:lnTo>
                    <a:pt x="285750" y="0"/>
                  </a:lnTo>
                  <a:lnTo>
                    <a:pt x="4372568" y="0"/>
                  </a:lnTo>
                  <a:lnTo>
                    <a:pt x="4418918" y="3740"/>
                  </a:lnTo>
                  <a:lnTo>
                    <a:pt x="4462887" y="14567"/>
                  </a:lnTo>
                  <a:lnTo>
                    <a:pt x="4503887" y="31894"/>
                  </a:lnTo>
                  <a:lnTo>
                    <a:pt x="4541329" y="55133"/>
                  </a:lnTo>
                  <a:lnTo>
                    <a:pt x="4574624" y="83694"/>
                  </a:lnTo>
                  <a:lnTo>
                    <a:pt x="4603185" y="116989"/>
                  </a:lnTo>
                  <a:lnTo>
                    <a:pt x="4626423" y="154431"/>
                  </a:lnTo>
                  <a:lnTo>
                    <a:pt x="4643751" y="195430"/>
                  </a:lnTo>
                  <a:lnTo>
                    <a:pt x="4654578" y="239399"/>
                  </a:lnTo>
                  <a:lnTo>
                    <a:pt x="4655840" y="255034"/>
                  </a:lnTo>
                  <a:lnTo>
                    <a:pt x="4655840" y="3292272"/>
                  </a:lnTo>
                  <a:lnTo>
                    <a:pt x="4643751" y="3351875"/>
                  </a:lnTo>
                  <a:lnTo>
                    <a:pt x="4626423" y="3392875"/>
                  </a:lnTo>
                  <a:lnTo>
                    <a:pt x="4603185" y="3430317"/>
                  </a:lnTo>
                  <a:lnTo>
                    <a:pt x="4574624" y="3463612"/>
                  </a:lnTo>
                  <a:lnTo>
                    <a:pt x="4541329" y="3492173"/>
                  </a:lnTo>
                  <a:lnTo>
                    <a:pt x="4503887" y="3515411"/>
                  </a:lnTo>
                  <a:lnTo>
                    <a:pt x="4462887" y="3532739"/>
                  </a:lnTo>
                  <a:lnTo>
                    <a:pt x="4418918" y="3543566"/>
                  </a:lnTo>
                  <a:lnTo>
                    <a:pt x="4372568" y="3547306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8871" y="4732858"/>
              <a:ext cx="821690" cy="821690"/>
            </a:xfrm>
            <a:custGeom>
              <a:avLst/>
              <a:gdLst/>
              <a:ahLst/>
              <a:cxnLst/>
              <a:rect l="l" t="t" r="r" b="b"/>
              <a:pathLst>
                <a:path w="821689" h="821689">
                  <a:moveTo>
                    <a:pt x="410640" y="821282"/>
                  </a:moveTo>
                  <a:lnTo>
                    <a:pt x="362751" y="818519"/>
                  </a:lnTo>
                  <a:lnTo>
                    <a:pt x="316484" y="810436"/>
                  </a:lnTo>
                  <a:lnTo>
                    <a:pt x="272148" y="797342"/>
                  </a:lnTo>
                  <a:lnTo>
                    <a:pt x="230051" y="779544"/>
                  </a:lnTo>
                  <a:lnTo>
                    <a:pt x="190501" y="757350"/>
                  </a:lnTo>
                  <a:lnTo>
                    <a:pt x="153806" y="731068"/>
                  </a:lnTo>
                  <a:lnTo>
                    <a:pt x="120273" y="701008"/>
                  </a:lnTo>
                  <a:lnTo>
                    <a:pt x="90213" y="667476"/>
                  </a:lnTo>
                  <a:lnTo>
                    <a:pt x="63931" y="630780"/>
                  </a:lnTo>
                  <a:lnTo>
                    <a:pt x="41738" y="591230"/>
                  </a:lnTo>
                  <a:lnTo>
                    <a:pt x="23939" y="549133"/>
                  </a:lnTo>
                  <a:lnTo>
                    <a:pt x="10845" y="504797"/>
                  </a:lnTo>
                  <a:lnTo>
                    <a:pt x="2762" y="458530"/>
                  </a:lnTo>
                  <a:lnTo>
                    <a:pt x="0" y="410640"/>
                  </a:lnTo>
                  <a:lnTo>
                    <a:pt x="2762" y="362751"/>
                  </a:lnTo>
                  <a:lnTo>
                    <a:pt x="10845" y="316484"/>
                  </a:lnTo>
                  <a:lnTo>
                    <a:pt x="23939" y="272148"/>
                  </a:lnTo>
                  <a:lnTo>
                    <a:pt x="41738" y="230051"/>
                  </a:lnTo>
                  <a:lnTo>
                    <a:pt x="63931" y="190501"/>
                  </a:lnTo>
                  <a:lnTo>
                    <a:pt x="90213" y="153806"/>
                  </a:lnTo>
                  <a:lnTo>
                    <a:pt x="120273" y="120274"/>
                  </a:lnTo>
                  <a:lnTo>
                    <a:pt x="153806" y="90213"/>
                  </a:lnTo>
                  <a:lnTo>
                    <a:pt x="190501" y="63931"/>
                  </a:lnTo>
                  <a:lnTo>
                    <a:pt x="230051" y="41738"/>
                  </a:lnTo>
                  <a:lnTo>
                    <a:pt x="272148" y="23939"/>
                  </a:lnTo>
                  <a:lnTo>
                    <a:pt x="316484" y="10845"/>
                  </a:lnTo>
                  <a:lnTo>
                    <a:pt x="362751" y="2762"/>
                  </a:lnTo>
                  <a:lnTo>
                    <a:pt x="410640" y="0"/>
                  </a:lnTo>
                  <a:lnTo>
                    <a:pt x="458530" y="2762"/>
                  </a:lnTo>
                  <a:lnTo>
                    <a:pt x="504797" y="10845"/>
                  </a:lnTo>
                  <a:lnTo>
                    <a:pt x="549133" y="23939"/>
                  </a:lnTo>
                  <a:lnTo>
                    <a:pt x="591230" y="41738"/>
                  </a:lnTo>
                  <a:lnTo>
                    <a:pt x="630780" y="63931"/>
                  </a:lnTo>
                  <a:lnTo>
                    <a:pt x="667476" y="90213"/>
                  </a:lnTo>
                  <a:lnTo>
                    <a:pt x="701008" y="120274"/>
                  </a:lnTo>
                  <a:lnTo>
                    <a:pt x="731068" y="153806"/>
                  </a:lnTo>
                  <a:lnTo>
                    <a:pt x="757350" y="190501"/>
                  </a:lnTo>
                  <a:lnTo>
                    <a:pt x="779544" y="230051"/>
                  </a:lnTo>
                  <a:lnTo>
                    <a:pt x="797342" y="272148"/>
                  </a:lnTo>
                  <a:lnTo>
                    <a:pt x="810436" y="316484"/>
                  </a:lnTo>
                  <a:lnTo>
                    <a:pt x="818519" y="362751"/>
                  </a:lnTo>
                  <a:lnTo>
                    <a:pt x="821282" y="410640"/>
                  </a:lnTo>
                  <a:lnTo>
                    <a:pt x="818519" y="458530"/>
                  </a:lnTo>
                  <a:lnTo>
                    <a:pt x="810436" y="504797"/>
                  </a:lnTo>
                  <a:lnTo>
                    <a:pt x="797342" y="549133"/>
                  </a:lnTo>
                  <a:lnTo>
                    <a:pt x="779544" y="591230"/>
                  </a:lnTo>
                  <a:lnTo>
                    <a:pt x="757350" y="630780"/>
                  </a:lnTo>
                  <a:lnTo>
                    <a:pt x="731068" y="667476"/>
                  </a:lnTo>
                  <a:lnTo>
                    <a:pt x="701008" y="701008"/>
                  </a:lnTo>
                  <a:lnTo>
                    <a:pt x="667476" y="731068"/>
                  </a:lnTo>
                  <a:lnTo>
                    <a:pt x="630780" y="757350"/>
                  </a:lnTo>
                  <a:lnTo>
                    <a:pt x="591230" y="779544"/>
                  </a:lnTo>
                  <a:lnTo>
                    <a:pt x="549133" y="797342"/>
                  </a:lnTo>
                  <a:lnTo>
                    <a:pt x="504797" y="810436"/>
                  </a:lnTo>
                  <a:lnTo>
                    <a:pt x="458530" y="818519"/>
                  </a:lnTo>
                  <a:lnTo>
                    <a:pt x="410640" y="821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1812" y="4945799"/>
              <a:ext cx="321310" cy="321310"/>
            </a:xfrm>
            <a:custGeom>
              <a:avLst/>
              <a:gdLst/>
              <a:ahLst/>
              <a:cxnLst/>
              <a:rect l="l" t="t" r="r" b="b"/>
              <a:pathLst>
                <a:path w="321310" h="321310">
                  <a:moveTo>
                    <a:pt x="160522" y="321045"/>
                  </a:moveTo>
                  <a:lnTo>
                    <a:pt x="109785" y="312862"/>
                  </a:lnTo>
                  <a:lnTo>
                    <a:pt x="65720" y="290074"/>
                  </a:lnTo>
                  <a:lnTo>
                    <a:pt x="30971" y="255325"/>
                  </a:lnTo>
                  <a:lnTo>
                    <a:pt x="8183" y="211260"/>
                  </a:lnTo>
                  <a:lnTo>
                    <a:pt x="0" y="160522"/>
                  </a:lnTo>
                  <a:lnTo>
                    <a:pt x="8183" y="109785"/>
                  </a:lnTo>
                  <a:lnTo>
                    <a:pt x="30971" y="65720"/>
                  </a:lnTo>
                  <a:lnTo>
                    <a:pt x="65720" y="30971"/>
                  </a:lnTo>
                  <a:lnTo>
                    <a:pt x="109785" y="8183"/>
                  </a:lnTo>
                  <a:lnTo>
                    <a:pt x="160522" y="0"/>
                  </a:lnTo>
                  <a:lnTo>
                    <a:pt x="211260" y="8183"/>
                  </a:lnTo>
                  <a:lnTo>
                    <a:pt x="255325" y="30971"/>
                  </a:lnTo>
                  <a:lnTo>
                    <a:pt x="264484" y="40130"/>
                  </a:lnTo>
                  <a:lnTo>
                    <a:pt x="160522" y="40130"/>
                  </a:lnTo>
                  <a:lnTo>
                    <a:pt x="113660" y="49591"/>
                  </a:lnTo>
                  <a:lnTo>
                    <a:pt x="75392" y="75392"/>
                  </a:lnTo>
                  <a:lnTo>
                    <a:pt x="49591" y="113660"/>
                  </a:lnTo>
                  <a:lnTo>
                    <a:pt x="40130" y="160522"/>
                  </a:lnTo>
                  <a:lnTo>
                    <a:pt x="49591" y="207384"/>
                  </a:lnTo>
                  <a:lnTo>
                    <a:pt x="75392" y="245652"/>
                  </a:lnTo>
                  <a:lnTo>
                    <a:pt x="113660" y="271453"/>
                  </a:lnTo>
                  <a:lnTo>
                    <a:pt x="160522" y="280914"/>
                  </a:lnTo>
                  <a:lnTo>
                    <a:pt x="264484" y="280914"/>
                  </a:lnTo>
                  <a:lnTo>
                    <a:pt x="255325" y="290074"/>
                  </a:lnTo>
                  <a:lnTo>
                    <a:pt x="211260" y="312862"/>
                  </a:lnTo>
                  <a:lnTo>
                    <a:pt x="160522" y="321045"/>
                  </a:lnTo>
                  <a:close/>
                </a:path>
                <a:path w="321310" h="321310">
                  <a:moveTo>
                    <a:pt x="264484" y="280914"/>
                  </a:moveTo>
                  <a:lnTo>
                    <a:pt x="160522" y="280914"/>
                  </a:lnTo>
                  <a:lnTo>
                    <a:pt x="207384" y="271453"/>
                  </a:lnTo>
                  <a:lnTo>
                    <a:pt x="245652" y="245652"/>
                  </a:lnTo>
                  <a:lnTo>
                    <a:pt x="271453" y="207384"/>
                  </a:lnTo>
                  <a:lnTo>
                    <a:pt x="280914" y="160522"/>
                  </a:lnTo>
                  <a:lnTo>
                    <a:pt x="271453" y="113660"/>
                  </a:lnTo>
                  <a:lnTo>
                    <a:pt x="245652" y="75392"/>
                  </a:lnTo>
                  <a:lnTo>
                    <a:pt x="207384" y="49591"/>
                  </a:lnTo>
                  <a:lnTo>
                    <a:pt x="160522" y="40130"/>
                  </a:lnTo>
                  <a:lnTo>
                    <a:pt x="264484" y="40130"/>
                  </a:lnTo>
                  <a:lnTo>
                    <a:pt x="290074" y="65720"/>
                  </a:lnTo>
                  <a:lnTo>
                    <a:pt x="312862" y="109785"/>
                  </a:lnTo>
                  <a:lnTo>
                    <a:pt x="321045" y="160522"/>
                  </a:lnTo>
                  <a:lnTo>
                    <a:pt x="312862" y="211260"/>
                  </a:lnTo>
                  <a:lnTo>
                    <a:pt x="290074" y="255325"/>
                  </a:lnTo>
                  <a:lnTo>
                    <a:pt x="264484" y="280914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2334" y="4995962"/>
              <a:ext cx="110359" cy="1103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48475" y="5192460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149225" h="149225">
                  <a:moveTo>
                    <a:pt x="120392" y="148768"/>
                  </a:moveTo>
                  <a:lnTo>
                    <a:pt x="0" y="28376"/>
                  </a:lnTo>
                  <a:lnTo>
                    <a:pt x="28376" y="0"/>
                  </a:lnTo>
                  <a:lnTo>
                    <a:pt x="148768" y="120392"/>
                  </a:lnTo>
                  <a:lnTo>
                    <a:pt x="120392" y="148768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636" y="211"/>
              <a:ext cx="2573020" cy="1736089"/>
            </a:xfrm>
            <a:custGeom>
              <a:avLst/>
              <a:gdLst/>
              <a:ahLst/>
              <a:cxnLst/>
              <a:rect l="l" t="t" r="r" b="b"/>
              <a:pathLst>
                <a:path w="2573020" h="1736089">
                  <a:moveTo>
                    <a:pt x="1404168" y="333796"/>
                  </a:moveTo>
                  <a:lnTo>
                    <a:pt x="1489751" y="341122"/>
                  </a:lnTo>
                  <a:lnTo>
                    <a:pt x="1574047" y="361085"/>
                  </a:lnTo>
                  <a:lnTo>
                    <a:pt x="1669587" y="394756"/>
                  </a:lnTo>
                  <a:lnTo>
                    <a:pt x="1693726" y="435062"/>
                  </a:lnTo>
                  <a:lnTo>
                    <a:pt x="1708364" y="474554"/>
                  </a:lnTo>
                  <a:lnTo>
                    <a:pt x="1720334" y="526565"/>
                  </a:lnTo>
                  <a:lnTo>
                    <a:pt x="1731780" y="565784"/>
                  </a:lnTo>
                  <a:lnTo>
                    <a:pt x="1741596" y="604864"/>
                  </a:lnTo>
                  <a:lnTo>
                    <a:pt x="1746809" y="656296"/>
                  </a:lnTo>
                  <a:lnTo>
                    <a:pt x="1747255" y="656334"/>
                  </a:lnTo>
                  <a:lnTo>
                    <a:pt x="1763134" y="772411"/>
                  </a:lnTo>
                  <a:lnTo>
                    <a:pt x="1763762" y="823451"/>
                  </a:lnTo>
                  <a:lnTo>
                    <a:pt x="1762872" y="848867"/>
                  </a:lnTo>
                  <a:lnTo>
                    <a:pt x="1756524" y="924803"/>
                  </a:lnTo>
                  <a:lnTo>
                    <a:pt x="1748675" y="975116"/>
                  </a:lnTo>
                  <a:lnTo>
                    <a:pt x="1738019" y="1025190"/>
                  </a:lnTo>
                  <a:lnTo>
                    <a:pt x="1724564" y="1075024"/>
                  </a:lnTo>
                  <a:lnTo>
                    <a:pt x="1708318" y="1124619"/>
                  </a:lnTo>
                  <a:lnTo>
                    <a:pt x="1690404" y="1161325"/>
                  </a:lnTo>
                  <a:lnTo>
                    <a:pt x="1668950" y="1210474"/>
                  </a:lnTo>
                  <a:lnTo>
                    <a:pt x="1645082" y="1259417"/>
                  </a:lnTo>
                  <a:lnTo>
                    <a:pt x="1619927" y="1295503"/>
                  </a:lnTo>
                  <a:lnTo>
                    <a:pt x="1591363" y="1344044"/>
                  </a:lnTo>
                  <a:lnTo>
                    <a:pt x="1561600" y="1379735"/>
                  </a:lnTo>
                  <a:lnTo>
                    <a:pt x="1529597" y="1415235"/>
                  </a:lnTo>
                  <a:lnTo>
                    <a:pt x="1495564" y="1450561"/>
                  </a:lnTo>
                  <a:lnTo>
                    <a:pt x="1459637" y="1485725"/>
                  </a:lnTo>
                  <a:lnTo>
                    <a:pt x="1421883" y="1520732"/>
                  </a:lnTo>
                  <a:lnTo>
                    <a:pt x="1382372" y="1555589"/>
                  </a:lnTo>
                  <a:lnTo>
                    <a:pt x="1342252" y="1577648"/>
                  </a:lnTo>
                  <a:lnTo>
                    <a:pt x="1299425" y="1612221"/>
                  </a:lnTo>
                  <a:lnTo>
                    <a:pt x="1256125" y="1634007"/>
                  </a:lnTo>
                  <a:lnTo>
                    <a:pt x="1216837" y="1656137"/>
                  </a:lnTo>
                  <a:lnTo>
                    <a:pt x="1176080" y="1678141"/>
                  </a:lnTo>
                  <a:lnTo>
                    <a:pt x="1154817" y="1689067"/>
                  </a:lnTo>
                  <a:lnTo>
                    <a:pt x="1134348" y="1687315"/>
                  </a:lnTo>
                  <a:lnTo>
                    <a:pt x="1112528" y="1698194"/>
                  </a:lnTo>
                  <a:lnTo>
                    <a:pt x="1091541" y="1696397"/>
                  </a:lnTo>
                  <a:lnTo>
                    <a:pt x="1046312" y="1718018"/>
                  </a:lnTo>
                  <a:lnTo>
                    <a:pt x="955714" y="1735756"/>
                  </a:lnTo>
                  <a:lnTo>
                    <a:pt x="721857" y="1715737"/>
                  </a:lnTo>
                  <a:lnTo>
                    <a:pt x="626653" y="1682095"/>
                  </a:lnTo>
                  <a:lnTo>
                    <a:pt x="582704" y="1652839"/>
                  </a:lnTo>
                  <a:lnTo>
                    <a:pt x="540968" y="1623774"/>
                  </a:lnTo>
                  <a:lnTo>
                    <a:pt x="501281" y="1594884"/>
                  </a:lnTo>
                  <a:lnTo>
                    <a:pt x="466538" y="1553670"/>
                  </a:lnTo>
                  <a:lnTo>
                    <a:pt x="435996" y="1512816"/>
                  </a:lnTo>
                  <a:lnTo>
                    <a:pt x="409994" y="1472351"/>
                  </a:lnTo>
                  <a:lnTo>
                    <a:pt x="846934" y="1509754"/>
                  </a:lnTo>
                  <a:lnTo>
                    <a:pt x="974557" y="1495186"/>
                  </a:lnTo>
                  <a:lnTo>
                    <a:pt x="1038027" y="1475127"/>
                  </a:lnTo>
                  <a:lnTo>
                    <a:pt x="1129869" y="1444749"/>
                  </a:lnTo>
                  <a:lnTo>
                    <a:pt x="1160318" y="1421863"/>
                  </a:lnTo>
                  <a:lnTo>
                    <a:pt x="1188819" y="1411556"/>
                  </a:lnTo>
                  <a:lnTo>
                    <a:pt x="1234441" y="1377222"/>
                  </a:lnTo>
                  <a:lnTo>
                    <a:pt x="1277373" y="1342658"/>
                  </a:lnTo>
                  <a:lnTo>
                    <a:pt x="1317469" y="1307851"/>
                  </a:lnTo>
                  <a:lnTo>
                    <a:pt x="1354582" y="1272789"/>
                  </a:lnTo>
                  <a:lnTo>
                    <a:pt x="1389647" y="1224805"/>
                  </a:lnTo>
                  <a:lnTo>
                    <a:pt x="1421320" y="1176530"/>
                  </a:lnTo>
                  <a:lnTo>
                    <a:pt x="1449261" y="1127936"/>
                  </a:lnTo>
                  <a:lnTo>
                    <a:pt x="1472301" y="1091669"/>
                  </a:lnTo>
                  <a:lnTo>
                    <a:pt x="1492521" y="1042414"/>
                  </a:lnTo>
                  <a:lnTo>
                    <a:pt x="1509836" y="980164"/>
                  </a:lnTo>
                  <a:lnTo>
                    <a:pt x="1521375" y="930166"/>
                  </a:lnTo>
                  <a:lnTo>
                    <a:pt x="1527367" y="892440"/>
                  </a:lnTo>
                  <a:lnTo>
                    <a:pt x="1529445" y="867125"/>
                  </a:lnTo>
                  <a:lnTo>
                    <a:pt x="1530484" y="854467"/>
                  </a:lnTo>
                  <a:lnTo>
                    <a:pt x="1532243" y="829125"/>
                  </a:lnTo>
                  <a:lnTo>
                    <a:pt x="1531580" y="778082"/>
                  </a:lnTo>
                  <a:lnTo>
                    <a:pt x="1527939" y="714038"/>
                  </a:lnTo>
                  <a:lnTo>
                    <a:pt x="1522206" y="688055"/>
                  </a:lnTo>
                  <a:lnTo>
                    <a:pt x="1516216" y="649303"/>
                  </a:lnTo>
                  <a:lnTo>
                    <a:pt x="1508899" y="610437"/>
                  </a:lnTo>
                  <a:lnTo>
                    <a:pt x="1499190" y="584113"/>
                  </a:lnTo>
                  <a:lnTo>
                    <a:pt x="1498677" y="584069"/>
                  </a:lnTo>
                  <a:lnTo>
                    <a:pt x="1375451" y="560774"/>
                  </a:lnTo>
                  <a:lnTo>
                    <a:pt x="764207" y="508450"/>
                  </a:lnTo>
                  <a:lnTo>
                    <a:pt x="805549" y="486496"/>
                  </a:lnTo>
                  <a:lnTo>
                    <a:pt x="849485" y="452018"/>
                  </a:lnTo>
                  <a:lnTo>
                    <a:pt x="893780" y="430317"/>
                  </a:lnTo>
                  <a:lnTo>
                    <a:pt x="932986" y="420926"/>
                  </a:lnTo>
                  <a:lnTo>
                    <a:pt x="974182" y="398960"/>
                  </a:lnTo>
                  <a:lnTo>
                    <a:pt x="1057991" y="367895"/>
                  </a:lnTo>
                  <a:lnTo>
                    <a:pt x="1232636" y="331859"/>
                  </a:lnTo>
                  <a:lnTo>
                    <a:pt x="1367532" y="343407"/>
                  </a:lnTo>
                  <a:lnTo>
                    <a:pt x="1404168" y="333796"/>
                  </a:lnTo>
                  <a:close/>
                </a:path>
                <a:path w="2573020" h="1736089">
                  <a:moveTo>
                    <a:pt x="756689" y="507806"/>
                  </a:moveTo>
                  <a:lnTo>
                    <a:pt x="1340411" y="557775"/>
                  </a:lnTo>
                  <a:lnTo>
                    <a:pt x="1304369" y="567436"/>
                  </a:lnTo>
                  <a:lnTo>
                    <a:pt x="1269532" y="564454"/>
                  </a:lnTo>
                  <a:lnTo>
                    <a:pt x="1233776" y="574139"/>
                  </a:lnTo>
                  <a:lnTo>
                    <a:pt x="1200752" y="571312"/>
                  </a:lnTo>
                  <a:lnTo>
                    <a:pt x="1151035" y="579803"/>
                  </a:lnTo>
                  <a:lnTo>
                    <a:pt x="1133889" y="591081"/>
                  </a:lnTo>
                  <a:lnTo>
                    <a:pt x="1117934" y="589716"/>
                  </a:lnTo>
                  <a:lnTo>
                    <a:pt x="1068903" y="611011"/>
                  </a:lnTo>
                  <a:lnTo>
                    <a:pt x="1037287" y="621051"/>
                  </a:lnTo>
                  <a:lnTo>
                    <a:pt x="1006394" y="631153"/>
                  </a:lnTo>
                  <a:lnTo>
                    <a:pt x="975191" y="653975"/>
                  </a:lnTo>
                  <a:lnTo>
                    <a:pt x="928059" y="675433"/>
                  </a:lnTo>
                  <a:lnTo>
                    <a:pt x="882266" y="709753"/>
                  </a:lnTo>
                  <a:lnTo>
                    <a:pt x="839045" y="744292"/>
                  </a:lnTo>
                  <a:lnTo>
                    <a:pt x="798547" y="779065"/>
                  </a:lnTo>
                  <a:lnTo>
                    <a:pt x="760923" y="814084"/>
                  </a:lnTo>
                  <a:lnTo>
                    <a:pt x="725510" y="862038"/>
                  </a:lnTo>
                  <a:lnTo>
                    <a:pt x="694655" y="897636"/>
                  </a:lnTo>
                  <a:lnTo>
                    <a:pt x="666291" y="946194"/>
                  </a:lnTo>
                  <a:lnTo>
                    <a:pt x="641599" y="995066"/>
                  </a:lnTo>
                  <a:lnTo>
                    <a:pt x="620678" y="1044261"/>
                  </a:lnTo>
                  <a:lnTo>
                    <a:pt x="604666" y="1093876"/>
                  </a:lnTo>
                  <a:lnTo>
                    <a:pt x="593869" y="1143937"/>
                  </a:lnTo>
                  <a:lnTo>
                    <a:pt x="588297" y="1194446"/>
                  </a:lnTo>
                  <a:lnTo>
                    <a:pt x="587959" y="1245403"/>
                  </a:lnTo>
                  <a:lnTo>
                    <a:pt x="592864" y="1296809"/>
                  </a:lnTo>
                  <a:lnTo>
                    <a:pt x="606377" y="1348951"/>
                  </a:lnTo>
                  <a:lnTo>
                    <a:pt x="631579" y="1389348"/>
                  </a:lnTo>
                  <a:lnTo>
                    <a:pt x="666111" y="1430543"/>
                  </a:lnTo>
                  <a:lnTo>
                    <a:pt x="708695" y="1472428"/>
                  </a:lnTo>
                  <a:lnTo>
                    <a:pt x="733913" y="1474587"/>
                  </a:lnTo>
                  <a:lnTo>
                    <a:pt x="759744" y="1489544"/>
                  </a:lnTo>
                  <a:lnTo>
                    <a:pt x="788093" y="1491971"/>
                  </a:lnTo>
                  <a:lnTo>
                    <a:pt x="816531" y="1507152"/>
                  </a:lnTo>
                  <a:lnTo>
                    <a:pt x="409994" y="1472351"/>
                  </a:lnTo>
                  <a:lnTo>
                    <a:pt x="391298" y="1419765"/>
                  </a:lnTo>
                  <a:lnTo>
                    <a:pt x="375578" y="1380180"/>
                  </a:lnTo>
                  <a:lnTo>
                    <a:pt x="365104" y="1328298"/>
                  </a:lnTo>
                  <a:lnTo>
                    <a:pt x="358895" y="1276780"/>
                  </a:lnTo>
                  <a:lnTo>
                    <a:pt x="355705" y="1238268"/>
                  </a:lnTo>
                  <a:lnTo>
                    <a:pt x="356948" y="1187388"/>
                  </a:lnTo>
                  <a:lnTo>
                    <a:pt x="359757" y="1149390"/>
                  </a:lnTo>
                  <a:lnTo>
                    <a:pt x="367025" y="1099026"/>
                  </a:lnTo>
                  <a:lnTo>
                    <a:pt x="376759" y="1048873"/>
                  </a:lnTo>
                  <a:lnTo>
                    <a:pt x="388003" y="1011597"/>
                  </a:lnTo>
                  <a:lnTo>
                    <a:pt x="401822" y="974540"/>
                  </a:lnTo>
                  <a:lnTo>
                    <a:pt x="423620" y="912674"/>
                  </a:lnTo>
                  <a:lnTo>
                    <a:pt x="428235" y="900323"/>
                  </a:lnTo>
                  <a:lnTo>
                    <a:pt x="432043" y="900649"/>
                  </a:lnTo>
                  <a:lnTo>
                    <a:pt x="437213" y="888345"/>
                  </a:lnTo>
                  <a:lnTo>
                    <a:pt x="447297" y="863715"/>
                  </a:lnTo>
                  <a:lnTo>
                    <a:pt x="452395" y="851405"/>
                  </a:lnTo>
                  <a:lnTo>
                    <a:pt x="456581" y="851763"/>
                  </a:lnTo>
                  <a:lnTo>
                    <a:pt x="468126" y="827259"/>
                  </a:lnTo>
                  <a:lnTo>
                    <a:pt x="478481" y="815399"/>
                  </a:lnTo>
                  <a:lnTo>
                    <a:pt x="490336" y="790921"/>
                  </a:lnTo>
                  <a:lnTo>
                    <a:pt x="503130" y="766523"/>
                  </a:lnTo>
                  <a:lnTo>
                    <a:pt x="528197" y="730429"/>
                  </a:lnTo>
                  <a:lnTo>
                    <a:pt x="553835" y="707131"/>
                  </a:lnTo>
                  <a:lnTo>
                    <a:pt x="582177" y="671318"/>
                  </a:lnTo>
                  <a:lnTo>
                    <a:pt x="612102" y="635640"/>
                  </a:lnTo>
                  <a:lnTo>
                    <a:pt x="647783" y="600455"/>
                  </a:lnTo>
                  <a:lnTo>
                    <a:pt x="685254" y="565424"/>
                  </a:lnTo>
                  <a:lnTo>
                    <a:pt x="723364" y="543193"/>
                  </a:lnTo>
                  <a:lnTo>
                    <a:pt x="756689" y="507806"/>
                  </a:lnTo>
                  <a:close/>
                </a:path>
                <a:path w="2573020" h="1736089">
                  <a:moveTo>
                    <a:pt x="2419331" y="1325695"/>
                  </a:moveTo>
                  <a:lnTo>
                    <a:pt x="2492408" y="1331950"/>
                  </a:lnTo>
                  <a:lnTo>
                    <a:pt x="2477565" y="1343426"/>
                  </a:lnTo>
                  <a:lnTo>
                    <a:pt x="2433075" y="1339618"/>
                  </a:lnTo>
                  <a:lnTo>
                    <a:pt x="2419331" y="1325695"/>
                  </a:lnTo>
                  <a:close/>
                </a:path>
                <a:path w="2573020" h="1736089">
                  <a:moveTo>
                    <a:pt x="1669587" y="394756"/>
                  </a:moveTo>
                  <a:lnTo>
                    <a:pt x="1889244" y="451799"/>
                  </a:lnTo>
                  <a:lnTo>
                    <a:pt x="2065491" y="517872"/>
                  </a:lnTo>
                  <a:lnTo>
                    <a:pt x="2150033" y="563348"/>
                  </a:lnTo>
                  <a:lnTo>
                    <a:pt x="2191057" y="592353"/>
                  </a:lnTo>
                  <a:lnTo>
                    <a:pt x="2229139" y="608359"/>
                  </a:lnTo>
                  <a:lnTo>
                    <a:pt x="2265177" y="636937"/>
                  </a:lnTo>
                  <a:lnTo>
                    <a:pt x="2300191" y="665427"/>
                  </a:lnTo>
                  <a:lnTo>
                    <a:pt x="2351115" y="708026"/>
                  </a:lnTo>
                  <a:lnTo>
                    <a:pt x="2383843" y="736320"/>
                  </a:lnTo>
                  <a:lnTo>
                    <a:pt x="2415235" y="764500"/>
                  </a:lnTo>
                  <a:lnTo>
                    <a:pt x="2436723" y="804579"/>
                  </a:lnTo>
                  <a:lnTo>
                    <a:pt x="2444455" y="805241"/>
                  </a:lnTo>
                  <a:lnTo>
                    <a:pt x="2458513" y="819191"/>
                  </a:lnTo>
                  <a:lnTo>
                    <a:pt x="2483670" y="859584"/>
                  </a:lnTo>
                  <a:lnTo>
                    <a:pt x="2506121" y="899745"/>
                  </a:lnTo>
                  <a:lnTo>
                    <a:pt x="2524698" y="952321"/>
                  </a:lnTo>
                  <a:lnTo>
                    <a:pt x="2541485" y="991997"/>
                  </a:lnTo>
                  <a:lnTo>
                    <a:pt x="2555315" y="1031421"/>
                  </a:lnTo>
                  <a:lnTo>
                    <a:pt x="2561241" y="1070167"/>
                  </a:lnTo>
                  <a:lnTo>
                    <a:pt x="2566715" y="1096129"/>
                  </a:lnTo>
                  <a:lnTo>
                    <a:pt x="2570647" y="1121958"/>
                  </a:lnTo>
                  <a:lnTo>
                    <a:pt x="2573025" y="1147655"/>
                  </a:lnTo>
                  <a:lnTo>
                    <a:pt x="2572879" y="1185881"/>
                  </a:lnTo>
                  <a:lnTo>
                    <a:pt x="2571879" y="1211289"/>
                  </a:lnTo>
                  <a:lnTo>
                    <a:pt x="2569003" y="1236535"/>
                  </a:lnTo>
                  <a:lnTo>
                    <a:pt x="2567832" y="1249182"/>
                  </a:lnTo>
                  <a:lnTo>
                    <a:pt x="2562910" y="1274253"/>
                  </a:lnTo>
                  <a:lnTo>
                    <a:pt x="2561485" y="1286878"/>
                  </a:lnTo>
                  <a:lnTo>
                    <a:pt x="2553871" y="1286226"/>
                  </a:lnTo>
                  <a:lnTo>
                    <a:pt x="2543299" y="1298067"/>
                  </a:lnTo>
                  <a:lnTo>
                    <a:pt x="2531635" y="1309815"/>
                  </a:lnTo>
                  <a:lnTo>
                    <a:pt x="2518967" y="1321477"/>
                  </a:lnTo>
                  <a:lnTo>
                    <a:pt x="2505379" y="1333061"/>
                  </a:lnTo>
                  <a:lnTo>
                    <a:pt x="2405496" y="1324510"/>
                  </a:lnTo>
                  <a:lnTo>
                    <a:pt x="2394003" y="1310780"/>
                  </a:lnTo>
                  <a:lnTo>
                    <a:pt x="2379766" y="1296815"/>
                  </a:lnTo>
                  <a:lnTo>
                    <a:pt x="2366205" y="1282908"/>
                  </a:lnTo>
                  <a:lnTo>
                    <a:pt x="2354426" y="1256406"/>
                  </a:lnTo>
                  <a:lnTo>
                    <a:pt x="2342283" y="1242620"/>
                  </a:lnTo>
                  <a:lnTo>
                    <a:pt x="2339073" y="1242346"/>
                  </a:lnTo>
                  <a:lnTo>
                    <a:pt x="2337594" y="1229473"/>
                  </a:lnTo>
                  <a:lnTo>
                    <a:pt x="2335752" y="1229315"/>
                  </a:lnTo>
                  <a:lnTo>
                    <a:pt x="2341341" y="1178808"/>
                  </a:lnTo>
                  <a:lnTo>
                    <a:pt x="2338538" y="1140328"/>
                  </a:lnTo>
                  <a:lnTo>
                    <a:pt x="2330086" y="1088619"/>
                  </a:lnTo>
                  <a:lnTo>
                    <a:pt x="2314399" y="1049037"/>
                  </a:lnTo>
                  <a:lnTo>
                    <a:pt x="2294221" y="996324"/>
                  </a:lnTo>
                  <a:lnTo>
                    <a:pt x="2267963" y="955837"/>
                  </a:lnTo>
                  <a:lnTo>
                    <a:pt x="2239366" y="915149"/>
                  </a:lnTo>
                  <a:lnTo>
                    <a:pt x="2227976" y="914174"/>
                  </a:lnTo>
                  <a:lnTo>
                    <a:pt x="2216780" y="900469"/>
                  </a:lnTo>
                  <a:lnTo>
                    <a:pt x="2205259" y="886737"/>
                  </a:lnTo>
                  <a:lnTo>
                    <a:pt x="2193426" y="872977"/>
                  </a:lnTo>
                  <a:lnTo>
                    <a:pt x="2181288" y="859192"/>
                  </a:lnTo>
                  <a:lnTo>
                    <a:pt x="2154191" y="844126"/>
                  </a:lnTo>
                  <a:lnTo>
                    <a:pt x="2127325" y="816333"/>
                  </a:lnTo>
                  <a:lnTo>
                    <a:pt x="2098569" y="801125"/>
                  </a:lnTo>
                  <a:lnTo>
                    <a:pt x="2069052" y="785852"/>
                  </a:lnTo>
                  <a:lnTo>
                    <a:pt x="2026377" y="756706"/>
                  </a:lnTo>
                  <a:lnTo>
                    <a:pt x="1892947" y="694298"/>
                  </a:lnTo>
                  <a:lnTo>
                    <a:pt x="1800886" y="660925"/>
                  </a:lnTo>
                  <a:lnTo>
                    <a:pt x="1747255" y="656334"/>
                  </a:lnTo>
                  <a:lnTo>
                    <a:pt x="1741596" y="604864"/>
                  </a:lnTo>
                  <a:lnTo>
                    <a:pt x="1731780" y="565784"/>
                  </a:lnTo>
                  <a:lnTo>
                    <a:pt x="1720334" y="526565"/>
                  </a:lnTo>
                  <a:lnTo>
                    <a:pt x="1708364" y="474554"/>
                  </a:lnTo>
                  <a:lnTo>
                    <a:pt x="1693726" y="435062"/>
                  </a:lnTo>
                  <a:lnTo>
                    <a:pt x="1669587" y="394756"/>
                  </a:lnTo>
                  <a:close/>
                </a:path>
                <a:path w="2573020" h="1736089">
                  <a:moveTo>
                    <a:pt x="487086" y="51348"/>
                  </a:moveTo>
                  <a:lnTo>
                    <a:pt x="502365" y="205614"/>
                  </a:lnTo>
                  <a:lnTo>
                    <a:pt x="497124" y="256151"/>
                  </a:lnTo>
                  <a:lnTo>
                    <a:pt x="490750" y="293845"/>
                  </a:lnTo>
                  <a:lnTo>
                    <a:pt x="481088" y="344003"/>
                  </a:lnTo>
                  <a:lnTo>
                    <a:pt x="469232" y="393974"/>
                  </a:lnTo>
                  <a:lnTo>
                    <a:pt x="455196" y="443758"/>
                  </a:lnTo>
                  <a:lnTo>
                    <a:pt x="440073" y="480703"/>
                  </a:lnTo>
                  <a:lnTo>
                    <a:pt x="421710" y="530117"/>
                  </a:lnTo>
                  <a:lnTo>
                    <a:pt x="404340" y="579616"/>
                  </a:lnTo>
                  <a:lnTo>
                    <a:pt x="385927" y="616279"/>
                  </a:lnTo>
                  <a:lnTo>
                    <a:pt x="365427" y="652764"/>
                  </a:lnTo>
                  <a:lnTo>
                    <a:pt x="342877" y="689073"/>
                  </a:lnTo>
                  <a:lnTo>
                    <a:pt x="328587" y="713342"/>
                  </a:lnTo>
                  <a:lnTo>
                    <a:pt x="313269" y="737524"/>
                  </a:lnTo>
                  <a:lnTo>
                    <a:pt x="298029" y="748966"/>
                  </a:lnTo>
                  <a:lnTo>
                    <a:pt x="280722" y="772977"/>
                  </a:lnTo>
                  <a:lnTo>
                    <a:pt x="262178" y="784136"/>
                  </a:lnTo>
                  <a:lnTo>
                    <a:pt x="241183" y="807832"/>
                  </a:lnTo>
                  <a:lnTo>
                    <a:pt x="219984" y="818763"/>
                  </a:lnTo>
                  <a:lnTo>
                    <a:pt x="172407" y="852930"/>
                  </a:lnTo>
                  <a:lnTo>
                    <a:pt x="121260" y="874045"/>
                  </a:lnTo>
                  <a:lnTo>
                    <a:pt x="35972" y="892237"/>
                  </a:lnTo>
                  <a:lnTo>
                    <a:pt x="140" y="889169"/>
                  </a:lnTo>
                  <a:lnTo>
                    <a:pt x="50" y="659726"/>
                  </a:lnTo>
                  <a:lnTo>
                    <a:pt x="26402" y="661981"/>
                  </a:lnTo>
                  <a:lnTo>
                    <a:pt x="45343" y="650856"/>
                  </a:lnTo>
                  <a:lnTo>
                    <a:pt x="62110" y="652292"/>
                  </a:lnTo>
                  <a:lnTo>
                    <a:pt x="73195" y="640494"/>
                  </a:lnTo>
                  <a:lnTo>
                    <a:pt x="82736" y="641311"/>
                  </a:lnTo>
                  <a:lnTo>
                    <a:pt x="92861" y="629431"/>
                  </a:lnTo>
                  <a:lnTo>
                    <a:pt x="102448" y="617505"/>
                  </a:lnTo>
                  <a:lnTo>
                    <a:pt x="111480" y="618279"/>
                  </a:lnTo>
                  <a:lnTo>
                    <a:pt x="120999" y="606347"/>
                  </a:lnTo>
                  <a:lnTo>
                    <a:pt x="129904" y="594363"/>
                  </a:lnTo>
                  <a:lnTo>
                    <a:pt x="138175" y="582324"/>
                  </a:lnTo>
                  <a:lnTo>
                    <a:pt x="155774" y="558338"/>
                  </a:lnTo>
                  <a:lnTo>
                    <a:pt x="171584" y="534198"/>
                  </a:lnTo>
                  <a:lnTo>
                    <a:pt x="186651" y="497249"/>
                  </a:lnTo>
                  <a:lnTo>
                    <a:pt x="198775" y="472794"/>
                  </a:lnTo>
                  <a:lnTo>
                    <a:pt x="212378" y="435719"/>
                  </a:lnTo>
                  <a:lnTo>
                    <a:pt x="223875" y="411210"/>
                  </a:lnTo>
                  <a:lnTo>
                    <a:pt x="235425" y="373960"/>
                  </a:lnTo>
                  <a:lnTo>
                    <a:pt x="245934" y="336620"/>
                  </a:lnTo>
                  <a:lnTo>
                    <a:pt x="254952" y="299152"/>
                  </a:lnTo>
                  <a:lnTo>
                    <a:pt x="261374" y="274209"/>
                  </a:lnTo>
                  <a:lnTo>
                    <a:pt x="267241" y="236472"/>
                  </a:lnTo>
                  <a:lnTo>
                    <a:pt x="271339" y="198584"/>
                  </a:lnTo>
                  <a:lnTo>
                    <a:pt x="266988" y="134479"/>
                  </a:lnTo>
                  <a:lnTo>
                    <a:pt x="487086" y="51348"/>
                  </a:lnTo>
                  <a:close/>
                </a:path>
                <a:path w="2573020" h="1736089">
                  <a:moveTo>
                    <a:pt x="482844" y="0"/>
                  </a:moveTo>
                  <a:lnTo>
                    <a:pt x="484290" y="12870"/>
                  </a:lnTo>
                  <a:lnTo>
                    <a:pt x="487086" y="51348"/>
                  </a:lnTo>
                  <a:lnTo>
                    <a:pt x="266988" y="134479"/>
                  </a:lnTo>
                  <a:lnTo>
                    <a:pt x="266613" y="134447"/>
                  </a:lnTo>
                  <a:lnTo>
                    <a:pt x="218997" y="168610"/>
                  </a:lnTo>
                  <a:lnTo>
                    <a:pt x="174835" y="190323"/>
                  </a:lnTo>
                  <a:lnTo>
                    <a:pt x="131001" y="237556"/>
                  </a:lnTo>
                  <a:lnTo>
                    <a:pt x="90870" y="272360"/>
                  </a:lnTo>
                  <a:lnTo>
                    <a:pt x="53482" y="307399"/>
                  </a:lnTo>
                  <a:lnTo>
                    <a:pt x="42752" y="319227"/>
                  </a:lnTo>
                  <a:lnTo>
                    <a:pt x="31279" y="343738"/>
                  </a:lnTo>
                  <a:lnTo>
                    <a:pt x="10978" y="367493"/>
                  </a:lnTo>
                  <a:lnTo>
                    <a:pt x="6163" y="367081"/>
                  </a:lnTo>
                  <a:lnTo>
                    <a:pt x="1528" y="379430"/>
                  </a:lnTo>
                  <a:lnTo>
                    <a:pt x="144" y="379312"/>
                  </a:lnTo>
                  <a:lnTo>
                    <a:pt x="0" y="47892"/>
                  </a:lnTo>
                  <a:lnTo>
                    <a:pt x="57991" y="1870"/>
                  </a:lnTo>
                  <a:lnTo>
                    <a:pt x="482844" y="0"/>
                  </a:lnTo>
                  <a:close/>
                </a:path>
                <a:path w="2573020" h="1736089">
                  <a:moveTo>
                    <a:pt x="1390353" y="1206"/>
                  </a:moveTo>
                  <a:lnTo>
                    <a:pt x="1417082" y="28987"/>
                  </a:lnTo>
                  <a:lnTo>
                    <a:pt x="1452739" y="70279"/>
                  </a:lnTo>
                  <a:lnTo>
                    <a:pt x="1487897" y="98781"/>
                  </a:lnTo>
                  <a:lnTo>
                    <a:pt x="1520299" y="139794"/>
                  </a:lnTo>
                  <a:lnTo>
                    <a:pt x="1546758" y="180298"/>
                  </a:lnTo>
                  <a:lnTo>
                    <a:pt x="1572897" y="208029"/>
                  </a:lnTo>
                  <a:lnTo>
                    <a:pt x="1596532" y="248292"/>
                  </a:lnTo>
                  <a:lnTo>
                    <a:pt x="1619810" y="275777"/>
                  </a:lnTo>
                  <a:lnTo>
                    <a:pt x="1669587" y="394756"/>
                  </a:lnTo>
                  <a:lnTo>
                    <a:pt x="1574047" y="361085"/>
                  </a:lnTo>
                  <a:lnTo>
                    <a:pt x="1489751" y="341122"/>
                  </a:lnTo>
                  <a:lnTo>
                    <a:pt x="1365776" y="330510"/>
                  </a:lnTo>
                  <a:lnTo>
                    <a:pt x="1291026" y="234886"/>
                  </a:lnTo>
                  <a:lnTo>
                    <a:pt x="1251924" y="193299"/>
                  </a:lnTo>
                  <a:lnTo>
                    <a:pt x="1210463" y="151511"/>
                  </a:lnTo>
                  <a:lnTo>
                    <a:pt x="1165755" y="122191"/>
                  </a:lnTo>
                  <a:lnTo>
                    <a:pt x="1119080" y="92702"/>
                  </a:lnTo>
                  <a:lnTo>
                    <a:pt x="1069551" y="75716"/>
                  </a:lnTo>
                  <a:lnTo>
                    <a:pt x="1019266" y="45919"/>
                  </a:lnTo>
                  <a:lnTo>
                    <a:pt x="807689" y="2314"/>
                  </a:lnTo>
                  <a:lnTo>
                    <a:pt x="1390353" y="1206"/>
                  </a:lnTo>
                  <a:close/>
                </a:path>
                <a:path w="2573020" h="1736089">
                  <a:moveTo>
                    <a:pt x="1365776" y="330510"/>
                  </a:moveTo>
                  <a:lnTo>
                    <a:pt x="1404168" y="333796"/>
                  </a:lnTo>
                  <a:lnTo>
                    <a:pt x="1367091" y="343369"/>
                  </a:lnTo>
                  <a:lnTo>
                    <a:pt x="1365776" y="330510"/>
                  </a:lnTo>
                  <a:close/>
                </a:path>
                <a:path w="2573020" h="1736089">
                  <a:moveTo>
                    <a:pt x="657905" y="3879"/>
                  </a:moveTo>
                  <a:lnTo>
                    <a:pt x="525486" y="29143"/>
                  </a:lnTo>
                  <a:lnTo>
                    <a:pt x="487086" y="51348"/>
                  </a:lnTo>
                  <a:lnTo>
                    <a:pt x="484290" y="12870"/>
                  </a:lnTo>
                  <a:lnTo>
                    <a:pt x="482844" y="0"/>
                  </a:lnTo>
                  <a:lnTo>
                    <a:pt x="657905" y="3879"/>
                  </a:lnTo>
                  <a:close/>
                </a:path>
                <a:path w="2573020" h="1736089">
                  <a:moveTo>
                    <a:pt x="663881" y="2750"/>
                  </a:moveTo>
                  <a:lnTo>
                    <a:pt x="683756" y="4452"/>
                  </a:lnTo>
                  <a:lnTo>
                    <a:pt x="657905" y="3879"/>
                  </a:lnTo>
                  <a:lnTo>
                    <a:pt x="663881" y="2750"/>
                  </a:lnTo>
                  <a:close/>
                </a:path>
              </a:pathLst>
            </a:custGeom>
            <a:solidFill>
              <a:srgbClr val="2E1504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266011" y="8801072"/>
            <a:ext cx="2017395" cy="1485900"/>
          </a:xfrm>
          <a:custGeom>
            <a:avLst/>
            <a:gdLst/>
            <a:ahLst/>
            <a:cxnLst/>
            <a:rect l="l" t="t" r="r" b="b"/>
            <a:pathLst>
              <a:path w="2017394" h="1485900">
                <a:moveTo>
                  <a:pt x="1032420" y="1407000"/>
                </a:moveTo>
                <a:lnTo>
                  <a:pt x="959390" y="1480029"/>
                </a:lnTo>
                <a:lnTo>
                  <a:pt x="295670" y="1479210"/>
                </a:lnTo>
                <a:lnTo>
                  <a:pt x="295403" y="1479478"/>
                </a:lnTo>
                <a:lnTo>
                  <a:pt x="241414" y="1425704"/>
                </a:lnTo>
                <a:lnTo>
                  <a:pt x="207988" y="1387288"/>
                </a:lnTo>
                <a:lnTo>
                  <a:pt x="176555" y="1346879"/>
                </a:lnTo>
                <a:lnTo>
                  <a:pt x="147108" y="1304484"/>
                </a:lnTo>
                <a:lnTo>
                  <a:pt x="119641" y="1260108"/>
                </a:lnTo>
                <a:lnTo>
                  <a:pt x="103108" y="1222760"/>
                </a:lnTo>
                <a:lnTo>
                  <a:pt x="79338" y="1174688"/>
                </a:lnTo>
                <a:lnTo>
                  <a:pt x="57281" y="1124903"/>
                </a:lnTo>
                <a:lnTo>
                  <a:pt x="45886" y="1082417"/>
                </a:lnTo>
                <a:lnTo>
                  <a:pt x="27161" y="1029299"/>
                </a:lnTo>
                <a:lnTo>
                  <a:pt x="19037" y="983541"/>
                </a:lnTo>
                <a:lnTo>
                  <a:pt x="12502" y="936195"/>
                </a:lnTo>
                <a:lnTo>
                  <a:pt x="7409" y="887407"/>
                </a:lnTo>
                <a:lnTo>
                  <a:pt x="3659" y="837275"/>
                </a:lnTo>
                <a:lnTo>
                  <a:pt x="1205" y="785847"/>
                </a:lnTo>
                <a:lnTo>
                  <a:pt x="0" y="733171"/>
                </a:lnTo>
                <a:lnTo>
                  <a:pt x="8974" y="688276"/>
                </a:lnTo>
                <a:lnTo>
                  <a:pt x="10121" y="633247"/>
                </a:lnTo>
                <a:lnTo>
                  <a:pt x="21353" y="586095"/>
                </a:lnTo>
                <a:lnTo>
                  <a:pt x="29737" y="541789"/>
                </a:lnTo>
                <a:lnTo>
                  <a:pt x="39164" y="496441"/>
                </a:lnTo>
                <a:lnTo>
                  <a:pt x="44506" y="473139"/>
                </a:lnTo>
                <a:lnTo>
                  <a:pt x="59032" y="458613"/>
                </a:lnTo>
                <a:lnTo>
                  <a:pt x="64769" y="434915"/>
                </a:lnTo>
                <a:lnTo>
                  <a:pt x="79663" y="420021"/>
                </a:lnTo>
                <a:lnTo>
                  <a:pt x="92264" y="371499"/>
                </a:lnTo>
                <a:lnTo>
                  <a:pt x="137062" y="290780"/>
                </a:lnTo>
                <a:lnTo>
                  <a:pt x="303029" y="124813"/>
                </a:lnTo>
                <a:lnTo>
                  <a:pt x="390092" y="73671"/>
                </a:lnTo>
                <a:lnTo>
                  <a:pt x="440781" y="58903"/>
                </a:lnTo>
                <a:lnTo>
                  <a:pt x="489898" y="45707"/>
                </a:lnTo>
                <a:lnTo>
                  <a:pt x="537562" y="33964"/>
                </a:lnTo>
                <a:lnTo>
                  <a:pt x="591466" y="33942"/>
                </a:lnTo>
                <a:lnTo>
                  <a:pt x="642389" y="36901"/>
                </a:lnTo>
                <a:lnTo>
                  <a:pt x="690089" y="43082"/>
                </a:lnTo>
                <a:lnTo>
                  <a:pt x="379996" y="353175"/>
                </a:lnTo>
                <a:lnTo>
                  <a:pt x="308920" y="460172"/>
                </a:lnTo>
                <a:lnTo>
                  <a:pt x="283374" y="521639"/>
                </a:lnTo>
                <a:lnTo>
                  <a:pt x="247441" y="611453"/>
                </a:lnTo>
                <a:lnTo>
                  <a:pt x="245330" y="649486"/>
                </a:lnTo>
                <a:lnTo>
                  <a:pt x="234852" y="677924"/>
                </a:lnTo>
                <a:lnTo>
                  <a:pt x="231722" y="734936"/>
                </a:lnTo>
                <a:lnTo>
                  <a:pt x="230500" y="790039"/>
                </a:lnTo>
                <a:lnTo>
                  <a:pt x="231291" y="843130"/>
                </a:lnTo>
                <a:lnTo>
                  <a:pt x="234199" y="894103"/>
                </a:lnTo>
                <a:lnTo>
                  <a:pt x="248310" y="951835"/>
                </a:lnTo>
                <a:lnTo>
                  <a:pt x="264828" y="1007159"/>
                </a:lnTo>
                <a:lnTo>
                  <a:pt x="283994" y="1059834"/>
                </a:lnTo>
                <a:lnTo>
                  <a:pt x="296890" y="1100820"/>
                </a:lnTo>
                <a:lnTo>
                  <a:pt x="321536" y="1148016"/>
                </a:lnTo>
                <a:lnTo>
                  <a:pt x="357993" y="1201362"/>
                </a:lnTo>
                <a:lnTo>
                  <a:pt x="388800" y="1242397"/>
                </a:lnTo>
                <a:lnTo>
                  <a:pt x="413794" y="1271285"/>
                </a:lnTo>
                <a:lnTo>
                  <a:pt x="440828" y="1298131"/>
                </a:lnTo>
                <a:lnTo>
                  <a:pt x="498545" y="1348178"/>
                </a:lnTo>
                <a:lnTo>
                  <a:pt x="549874" y="1386651"/>
                </a:lnTo>
                <a:lnTo>
                  <a:pt x="573440" y="1399006"/>
                </a:lnTo>
                <a:lnTo>
                  <a:pt x="606939" y="1419389"/>
                </a:lnTo>
                <a:lnTo>
                  <a:pt x="641378" y="1438831"/>
                </a:lnTo>
                <a:lnTo>
                  <a:pt x="667767" y="1448364"/>
                </a:lnTo>
                <a:lnTo>
                  <a:pt x="668131" y="1448000"/>
                </a:lnTo>
                <a:lnTo>
                  <a:pt x="765332" y="1368759"/>
                </a:lnTo>
                <a:lnTo>
                  <a:pt x="1199127" y="934963"/>
                </a:lnTo>
                <a:lnTo>
                  <a:pt x="1189286" y="980726"/>
                </a:lnTo>
                <a:lnTo>
                  <a:pt x="1187351" y="1036542"/>
                </a:lnTo>
                <a:lnTo>
                  <a:pt x="1175414" y="1084401"/>
                </a:lnTo>
                <a:lnTo>
                  <a:pt x="1157338" y="1120437"/>
                </a:lnTo>
                <a:lnTo>
                  <a:pt x="1147600" y="1166096"/>
                </a:lnTo>
                <a:lnTo>
                  <a:pt x="1117368" y="1250209"/>
                </a:lnTo>
                <a:lnTo>
                  <a:pt x="1032420" y="1407000"/>
                </a:lnTo>
                <a:close/>
              </a:path>
              <a:path w="2017394" h="1485900">
                <a:moveTo>
                  <a:pt x="1204464" y="929627"/>
                </a:moveTo>
                <a:lnTo>
                  <a:pt x="790200" y="1343891"/>
                </a:lnTo>
                <a:lnTo>
                  <a:pt x="806029" y="1310101"/>
                </a:lnTo>
                <a:lnTo>
                  <a:pt x="830753" y="1285377"/>
                </a:lnTo>
                <a:lnTo>
                  <a:pt x="846380" y="1251790"/>
                </a:lnTo>
                <a:lnTo>
                  <a:pt x="869817" y="1228353"/>
                </a:lnTo>
                <a:lnTo>
                  <a:pt x="895352" y="1184858"/>
                </a:lnTo>
                <a:lnTo>
                  <a:pt x="897771" y="1164477"/>
                </a:lnTo>
                <a:lnTo>
                  <a:pt x="909094" y="1153155"/>
                </a:lnTo>
                <a:lnTo>
                  <a:pt x="924393" y="1101935"/>
                </a:lnTo>
                <a:lnTo>
                  <a:pt x="937082" y="1071285"/>
                </a:lnTo>
                <a:lnTo>
                  <a:pt x="949257" y="1041150"/>
                </a:lnTo>
                <a:lnTo>
                  <a:pt x="951904" y="1002582"/>
                </a:lnTo>
                <a:lnTo>
                  <a:pt x="965855" y="952710"/>
                </a:lnTo>
                <a:lnTo>
                  <a:pt x="969107" y="895576"/>
                </a:lnTo>
                <a:lnTo>
                  <a:pt x="970534" y="840268"/>
                </a:lnTo>
                <a:lnTo>
                  <a:pt x="970028" y="786892"/>
                </a:lnTo>
                <a:lnTo>
                  <a:pt x="967482" y="735556"/>
                </a:lnTo>
                <a:lnTo>
                  <a:pt x="953619" y="677578"/>
                </a:lnTo>
                <a:lnTo>
                  <a:pt x="946269" y="631046"/>
                </a:lnTo>
                <a:lnTo>
                  <a:pt x="927403" y="578070"/>
                </a:lnTo>
                <a:lnTo>
                  <a:pt x="905931" y="527700"/>
                </a:lnTo>
                <a:lnTo>
                  <a:pt x="881783" y="480006"/>
                </a:lnTo>
                <a:lnTo>
                  <a:pt x="854150" y="435797"/>
                </a:lnTo>
                <a:lnTo>
                  <a:pt x="822817" y="395288"/>
                </a:lnTo>
                <a:lnTo>
                  <a:pt x="787775" y="358487"/>
                </a:lnTo>
                <a:lnTo>
                  <a:pt x="749019" y="325401"/>
                </a:lnTo>
                <a:lnTo>
                  <a:pt x="706542" y="296037"/>
                </a:lnTo>
                <a:lnTo>
                  <a:pt x="657956" y="272780"/>
                </a:lnTo>
                <a:lnTo>
                  <a:pt x="610823" y="266032"/>
                </a:lnTo>
                <a:lnTo>
                  <a:pt x="557069" y="265904"/>
                </a:lnTo>
                <a:lnTo>
                  <a:pt x="497601" y="271491"/>
                </a:lnTo>
                <a:lnTo>
                  <a:pt x="479704" y="289388"/>
                </a:lnTo>
                <a:lnTo>
                  <a:pt x="451623" y="299509"/>
                </a:lnTo>
                <a:lnTo>
                  <a:pt x="431504" y="319628"/>
                </a:lnTo>
                <a:lnTo>
                  <a:pt x="401573" y="331598"/>
                </a:lnTo>
                <a:lnTo>
                  <a:pt x="690089" y="43082"/>
                </a:lnTo>
                <a:lnTo>
                  <a:pt x="742353" y="62660"/>
                </a:lnTo>
                <a:lnTo>
                  <a:pt x="782756" y="76138"/>
                </a:lnTo>
                <a:lnTo>
                  <a:pt x="829186" y="101551"/>
                </a:lnTo>
                <a:lnTo>
                  <a:pt x="872588" y="129991"/>
                </a:lnTo>
                <a:lnTo>
                  <a:pt x="904099" y="152361"/>
                </a:lnTo>
                <a:lnTo>
                  <a:pt x="942213" y="186089"/>
                </a:lnTo>
                <a:lnTo>
                  <a:pt x="969466" y="212717"/>
                </a:lnTo>
                <a:lnTo>
                  <a:pt x="1003304" y="250722"/>
                </a:lnTo>
                <a:lnTo>
                  <a:pt x="1035392" y="290476"/>
                </a:lnTo>
                <a:lnTo>
                  <a:pt x="1056659" y="323090"/>
                </a:lnTo>
                <a:lnTo>
                  <a:pt x="1076099" y="357531"/>
                </a:lnTo>
                <a:lnTo>
                  <a:pt x="1109374" y="414060"/>
                </a:lnTo>
                <a:lnTo>
                  <a:pt x="1115848" y="425546"/>
                </a:lnTo>
                <a:lnTo>
                  <a:pt x="1113146" y="428248"/>
                </a:lnTo>
                <a:lnTo>
                  <a:pt x="1119226" y="440129"/>
                </a:lnTo>
                <a:lnTo>
                  <a:pt x="1131567" y="463709"/>
                </a:lnTo>
                <a:lnTo>
                  <a:pt x="1137697" y="475539"/>
                </a:lnTo>
                <a:lnTo>
                  <a:pt x="1134727" y="478509"/>
                </a:lnTo>
                <a:lnTo>
                  <a:pt x="1146032" y="503125"/>
                </a:lnTo>
                <a:lnTo>
                  <a:pt x="1148431" y="518686"/>
                </a:lnTo>
                <a:lnTo>
                  <a:pt x="1159516" y="543523"/>
                </a:lnTo>
                <a:lnTo>
                  <a:pt x="1169934" y="569025"/>
                </a:lnTo>
                <a:lnTo>
                  <a:pt x="1181392" y="611450"/>
                </a:lnTo>
                <a:lnTo>
                  <a:pt x="1182694" y="646068"/>
                </a:lnTo>
                <a:lnTo>
                  <a:pt x="1191827" y="690816"/>
                </a:lnTo>
                <a:lnTo>
                  <a:pt x="1199836" y="736689"/>
                </a:lnTo>
                <a:lnTo>
                  <a:pt x="1203761" y="786646"/>
                </a:lnTo>
                <a:lnTo>
                  <a:pt x="1206415" y="837873"/>
                </a:lnTo>
                <a:lnTo>
                  <a:pt x="1198867" y="881342"/>
                </a:lnTo>
                <a:lnTo>
                  <a:pt x="1204464" y="929627"/>
                </a:lnTo>
                <a:close/>
              </a:path>
              <a:path w="2017394" h="1485900">
                <a:moveTo>
                  <a:pt x="1727265" y="1017484"/>
                </a:moveTo>
                <a:lnTo>
                  <a:pt x="1599433" y="929789"/>
                </a:lnTo>
                <a:lnTo>
                  <a:pt x="1564156" y="893224"/>
                </a:lnTo>
                <a:lnTo>
                  <a:pt x="1539433" y="864066"/>
                </a:lnTo>
                <a:lnTo>
                  <a:pt x="1507294" y="824362"/>
                </a:lnTo>
                <a:lnTo>
                  <a:pt x="1476712" y="783102"/>
                </a:lnTo>
                <a:lnTo>
                  <a:pt x="1447678" y="740295"/>
                </a:lnTo>
                <a:lnTo>
                  <a:pt x="1429163" y="704928"/>
                </a:lnTo>
                <a:lnTo>
                  <a:pt x="1403200" y="659049"/>
                </a:lnTo>
                <a:lnTo>
                  <a:pt x="1376531" y="613876"/>
                </a:lnTo>
                <a:lnTo>
                  <a:pt x="1360351" y="576174"/>
                </a:lnTo>
                <a:lnTo>
                  <a:pt x="1345653" y="536991"/>
                </a:lnTo>
                <a:lnTo>
                  <a:pt x="1332410" y="496353"/>
                </a:lnTo>
                <a:lnTo>
                  <a:pt x="1323054" y="469788"/>
                </a:lnTo>
                <a:lnTo>
                  <a:pt x="1314427" y="442494"/>
                </a:lnTo>
                <a:lnTo>
                  <a:pt x="1315493" y="423466"/>
                </a:lnTo>
                <a:lnTo>
                  <a:pt x="1308278" y="394761"/>
                </a:lnTo>
                <a:lnTo>
                  <a:pt x="1311690" y="373389"/>
                </a:lnTo>
                <a:lnTo>
                  <a:pt x="1307092" y="342065"/>
                </a:lnTo>
                <a:lnTo>
                  <a:pt x="1312387" y="318809"/>
                </a:lnTo>
                <a:lnTo>
                  <a:pt x="1316905" y="260410"/>
                </a:lnTo>
                <a:lnTo>
                  <a:pt x="1333706" y="207688"/>
                </a:lnTo>
                <a:lnTo>
                  <a:pt x="1374736" y="130737"/>
                </a:lnTo>
                <a:lnTo>
                  <a:pt x="1461332" y="44141"/>
                </a:lnTo>
                <a:lnTo>
                  <a:pt x="1521620" y="19774"/>
                </a:lnTo>
                <a:lnTo>
                  <a:pt x="1540737" y="18618"/>
                </a:lnTo>
                <a:lnTo>
                  <a:pt x="1545658" y="13697"/>
                </a:lnTo>
                <a:lnTo>
                  <a:pt x="1569125" y="8190"/>
                </a:lnTo>
                <a:lnTo>
                  <a:pt x="1582831" y="12444"/>
                </a:lnTo>
                <a:lnTo>
                  <a:pt x="1591782" y="3493"/>
                </a:lnTo>
                <a:lnTo>
                  <a:pt x="1605105" y="8131"/>
                </a:lnTo>
                <a:lnTo>
                  <a:pt x="1613237" y="0"/>
                </a:lnTo>
                <a:lnTo>
                  <a:pt x="1626298" y="4899"/>
                </a:lnTo>
                <a:lnTo>
                  <a:pt x="1639229" y="9928"/>
                </a:lnTo>
                <a:lnTo>
                  <a:pt x="1646734" y="2423"/>
                </a:lnTo>
                <a:lnTo>
                  <a:pt x="1662297" y="4820"/>
                </a:lnTo>
                <a:lnTo>
                  <a:pt x="1677385" y="7693"/>
                </a:lnTo>
                <a:lnTo>
                  <a:pt x="1700968" y="20032"/>
                </a:lnTo>
                <a:lnTo>
                  <a:pt x="1715072" y="23888"/>
                </a:lnTo>
                <a:lnTo>
                  <a:pt x="1719801" y="19159"/>
                </a:lnTo>
                <a:lnTo>
                  <a:pt x="1730961" y="25959"/>
                </a:lnTo>
                <a:lnTo>
                  <a:pt x="1742000" y="32881"/>
                </a:lnTo>
                <a:lnTo>
                  <a:pt x="1766553" y="44249"/>
                </a:lnTo>
                <a:lnTo>
                  <a:pt x="1778183" y="50579"/>
                </a:lnTo>
                <a:lnTo>
                  <a:pt x="1557010" y="271752"/>
                </a:lnTo>
                <a:lnTo>
                  <a:pt x="1553316" y="293407"/>
                </a:lnTo>
                <a:lnTo>
                  <a:pt x="1541417" y="305306"/>
                </a:lnTo>
                <a:lnTo>
                  <a:pt x="1543299" y="321384"/>
                </a:lnTo>
                <a:lnTo>
                  <a:pt x="1536528" y="328155"/>
                </a:lnTo>
                <a:lnTo>
                  <a:pt x="1539091" y="343553"/>
                </a:lnTo>
                <a:lnTo>
                  <a:pt x="1542037" y="358568"/>
                </a:lnTo>
                <a:lnTo>
                  <a:pt x="1535627" y="364978"/>
                </a:lnTo>
                <a:lnTo>
                  <a:pt x="1538620" y="379945"/>
                </a:lnTo>
                <a:lnTo>
                  <a:pt x="1542049" y="394476"/>
                </a:lnTo>
                <a:lnTo>
                  <a:pt x="1545928" y="408558"/>
                </a:lnTo>
                <a:lnTo>
                  <a:pt x="1552936" y="437471"/>
                </a:lnTo>
                <a:lnTo>
                  <a:pt x="1561214" y="465114"/>
                </a:lnTo>
                <a:lnTo>
                  <a:pt x="1579768" y="500442"/>
                </a:lnTo>
                <a:lnTo>
                  <a:pt x="1590662" y="525469"/>
                </a:lnTo>
                <a:lnTo>
                  <a:pt x="1610255" y="559757"/>
                </a:lnTo>
                <a:lnTo>
                  <a:pt x="1621593" y="584340"/>
                </a:lnTo>
                <a:lnTo>
                  <a:pt x="1642644" y="617171"/>
                </a:lnTo>
                <a:lnTo>
                  <a:pt x="1664432" y="649264"/>
                </a:lnTo>
                <a:lnTo>
                  <a:pt x="1687279" y="680298"/>
                </a:lnTo>
                <a:lnTo>
                  <a:pt x="1702219" y="701279"/>
                </a:lnTo>
                <a:lnTo>
                  <a:pt x="1727303" y="730077"/>
                </a:lnTo>
                <a:lnTo>
                  <a:pt x="1753641" y="757621"/>
                </a:lnTo>
                <a:lnTo>
                  <a:pt x="1805474" y="795590"/>
                </a:lnTo>
                <a:lnTo>
                  <a:pt x="1727265" y="1017484"/>
                </a:lnTo>
                <a:close/>
              </a:path>
              <a:path w="2017394" h="1485900">
                <a:moveTo>
                  <a:pt x="2013158" y="1072840"/>
                </a:moveTo>
                <a:lnTo>
                  <a:pt x="2009334" y="1076664"/>
                </a:lnTo>
                <a:lnTo>
                  <a:pt x="1985925" y="1082112"/>
                </a:lnTo>
                <a:lnTo>
                  <a:pt x="1954093" y="1078024"/>
                </a:lnTo>
                <a:lnTo>
                  <a:pt x="1853980" y="1070373"/>
                </a:lnTo>
                <a:lnTo>
                  <a:pt x="1826512" y="1061920"/>
                </a:lnTo>
                <a:lnTo>
                  <a:pt x="1808910" y="1061562"/>
                </a:lnTo>
                <a:lnTo>
                  <a:pt x="1783237" y="1051314"/>
                </a:lnTo>
                <a:lnTo>
                  <a:pt x="1758495" y="1040135"/>
                </a:lnTo>
                <a:lnTo>
                  <a:pt x="1727265" y="1017484"/>
                </a:lnTo>
                <a:lnTo>
                  <a:pt x="1805474" y="795590"/>
                </a:lnTo>
                <a:lnTo>
                  <a:pt x="1805740" y="795324"/>
                </a:lnTo>
                <a:lnTo>
                  <a:pt x="1810286" y="736896"/>
                </a:lnTo>
                <a:lnTo>
                  <a:pt x="1822130" y="689132"/>
                </a:lnTo>
                <a:lnTo>
                  <a:pt x="1814242" y="625177"/>
                </a:lnTo>
                <a:lnTo>
                  <a:pt x="1813476" y="572062"/>
                </a:lnTo>
                <a:lnTo>
                  <a:pt x="1810763" y="520893"/>
                </a:lnTo>
                <a:lnTo>
                  <a:pt x="1808629" y="505067"/>
                </a:lnTo>
                <a:lnTo>
                  <a:pt x="1797274" y="480501"/>
                </a:lnTo>
                <a:lnTo>
                  <a:pt x="1792183" y="449671"/>
                </a:lnTo>
                <a:lnTo>
                  <a:pt x="1795600" y="446254"/>
                </a:lnTo>
                <a:lnTo>
                  <a:pt x="1789141" y="434753"/>
                </a:lnTo>
                <a:lnTo>
                  <a:pt x="1785032" y="420901"/>
                </a:lnTo>
                <a:lnTo>
                  <a:pt x="1787314" y="418619"/>
                </a:lnTo>
                <a:lnTo>
                  <a:pt x="1773680" y="396332"/>
                </a:lnTo>
                <a:lnTo>
                  <a:pt x="1775894" y="394118"/>
                </a:lnTo>
                <a:lnTo>
                  <a:pt x="1752633" y="345537"/>
                </a:lnTo>
                <a:lnTo>
                  <a:pt x="1729600" y="314689"/>
                </a:lnTo>
                <a:lnTo>
                  <a:pt x="1704842" y="285565"/>
                </a:lnTo>
                <a:lnTo>
                  <a:pt x="1695781" y="276665"/>
                </a:lnTo>
                <a:lnTo>
                  <a:pt x="1686720" y="267766"/>
                </a:lnTo>
                <a:lnTo>
                  <a:pt x="1676649" y="259876"/>
                </a:lnTo>
                <a:lnTo>
                  <a:pt x="1665972" y="252593"/>
                </a:lnTo>
                <a:lnTo>
                  <a:pt x="1656192" y="244413"/>
                </a:lnTo>
                <a:lnTo>
                  <a:pt x="1654084" y="246520"/>
                </a:lnTo>
                <a:lnTo>
                  <a:pt x="1643794" y="238850"/>
                </a:lnTo>
                <a:lnTo>
                  <a:pt x="1641467" y="241176"/>
                </a:lnTo>
                <a:lnTo>
                  <a:pt x="1631518" y="233165"/>
                </a:lnTo>
                <a:lnTo>
                  <a:pt x="1625846" y="238837"/>
                </a:lnTo>
                <a:lnTo>
                  <a:pt x="1615606" y="231117"/>
                </a:lnTo>
                <a:lnTo>
                  <a:pt x="1604797" y="241926"/>
                </a:lnTo>
                <a:lnTo>
                  <a:pt x="1594192" y="234570"/>
                </a:lnTo>
                <a:lnTo>
                  <a:pt x="1778771" y="49991"/>
                </a:lnTo>
                <a:lnTo>
                  <a:pt x="1789516" y="57207"/>
                </a:lnTo>
                <a:lnTo>
                  <a:pt x="1800552" y="64131"/>
                </a:lnTo>
                <a:lnTo>
                  <a:pt x="1811296" y="71348"/>
                </a:lnTo>
                <a:lnTo>
                  <a:pt x="1831356" y="87208"/>
                </a:lnTo>
                <a:lnTo>
                  <a:pt x="1831784" y="86781"/>
                </a:lnTo>
                <a:lnTo>
                  <a:pt x="1858646" y="113801"/>
                </a:lnTo>
                <a:lnTo>
                  <a:pt x="1885507" y="140821"/>
                </a:lnTo>
                <a:lnTo>
                  <a:pt x="1918526" y="179644"/>
                </a:lnTo>
                <a:lnTo>
                  <a:pt x="1939281" y="212770"/>
                </a:lnTo>
                <a:lnTo>
                  <a:pt x="1966240" y="257653"/>
                </a:lnTo>
                <a:lnTo>
                  <a:pt x="1984861" y="292914"/>
                </a:lnTo>
                <a:lnTo>
                  <a:pt x="1981983" y="295792"/>
                </a:lnTo>
                <a:lnTo>
                  <a:pt x="1987946" y="307790"/>
                </a:lnTo>
                <a:lnTo>
                  <a:pt x="1993563" y="320133"/>
                </a:lnTo>
                <a:lnTo>
                  <a:pt x="1999081" y="332576"/>
                </a:lnTo>
                <a:lnTo>
                  <a:pt x="2004744" y="344873"/>
                </a:lnTo>
                <a:lnTo>
                  <a:pt x="2010190" y="357388"/>
                </a:lnTo>
                <a:lnTo>
                  <a:pt x="2015082" y="370456"/>
                </a:lnTo>
                <a:lnTo>
                  <a:pt x="2015349" y="388150"/>
                </a:lnTo>
                <a:lnTo>
                  <a:pt x="2014078" y="389421"/>
                </a:lnTo>
                <a:lnTo>
                  <a:pt x="2017350" y="781280"/>
                </a:lnTo>
                <a:lnTo>
                  <a:pt x="1946405" y="852224"/>
                </a:lnTo>
                <a:lnTo>
                  <a:pt x="1961758" y="854832"/>
                </a:lnTo>
                <a:lnTo>
                  <a:pt x="1964604" y="851987"/>
                </a:lnTo>
                <a:lnTo>
                  <a:pt x="2001000" y="851511"/>
                </a:lnTo>
                <a:lnTo>
                  <a:pt x="2014427" y="838084"/>
                </a:lnTo>
                <a:lnTo>
                  <a:pt x="2013158" y="1072840"/>
                </a:lnTo>
                <a:close/>
              </a:path>
              <a:path w="2017394" h="1485900">
                <a:moveTo>
                  <a:pt x="1759392" y="1416409"/>
                </a:moveTo>
                <a:lnTo>
                  <a:pt x="1690130" y="1485671"/>
                </a:lnTo>
                <a:lnTo>
                  <a:pt x="1249138" y="1477650"/>
                </a:lnTo>
                <a:lnTo>
                  <a:pt x="1288492" y="1474217"/>
                </a:lnTo>
                <a:lnTo>
                  <a:pt x="1333391" y="1447279"/>
                </a:lnTo>
                <a:lnTo>
                  <a:pt x="1388576" y="1428014"/>
                </a:lnTo>
                <a:lnTo>
                  <a:pt x="1560518" y="1291994"/>
                </a:lnTo>
                <a:lnTo>
                  <a:pt x="1795523" y="1056989"/>
                </a:lnTo>
                <a:lnTo>
                  <a:pt x="1808910" y="1061562"/>
                </a:lnTo>
                <a:lnTo>
                  <a:pt x="1826512" y="1061920"/>
                </a:lnTo>
                <a:lnTo>
                  <a:pt x="1853980" y="1070373"/>
                </a:lnTo>
                <a:lnTo>
                  <a:pt x="1954093" y="1078024"/>
                </a:lnTo>
                <a:lnTo>
                  <a:pt x="1929379" y="1156619"/>
                </a:lnTo>
                <a:lnTo>
                  <a:pt x="1823515" y="1334326"/>
                </a:lnTo>
                <a:lnTo>
                  <a:pt x="1787103" y="1370737"/>
                </a:lnTo>
                <a:lnTo>
                  <a:pt x="1759392" y="1416409"/>
                </a:lnTo>
                <a:close/>
              </a:path>
              <a:path w="2017394" h="1485900">
                <a:moveTo>
                  <a:pt x="1795523" y="1056989"/>
                </a:moveTo>
                <a:lnTo>
                  <a:pt x="1560518" y="1291994"/>
                </a:lnTo>
                <a:lnTo>
                  <a:pt x="1617803" y="1216748"/>
                </a:lnTo>
                <a:lnTo>
                  <a:pt x="1650539" y="1184012"/>
                </a:lnTo>
                <a:lnTo>
                  <a:pt x="1719510" y="1061159"/>
                </a:lnTo>
                <a:lnTo>
                  <a:pt x="1727265" y="1017484"/>
                </a:lnTo>
                <a:lnTo>
                  <a:pt x="1758495" y="1040135"/>
                </a:lnTo>
                <a:lnTo>
                  <a:pt x="1783237" y="1051314"/>
                </a:lnTo>
                <a:lnTo>
                  <a:pt x="1795523" y="1056989"/>
                </a:lnTo>
                <a:close/>
              </a:path>
              <a:path w="2017394" h="1485900">
                <a:moveTo>
                  <a:pt x="2014429" y="838082"/>
                </a:moveTo>
                <a:lnTo>
                  <a:pt x="2001000" y="851511"/>
                </a:lnTo>
                <a:lnTo>
                  <a:pt x="1984584" y="849967"/>
                </a:lnTo>
                <a:lnTo>
                  <a:pt x="1968503" y="848087"/>
                </a:lnTo>
                <a:lnTo>
                  <a:pt x="1964604" y="851987"/>
                </a:lnTo>
                <a:lnTo>
                  <a:pt x="1946405" y="852224"/>
                </a:lnTo>
                <a:lnTo>
                  <a:pt x="2017350" y="781280"/>
                </a:lnTo>
                <a:lnTo>
                  <a:pt x="2014429" y="838082"/>
                </a:lnTo>
                <a:close/>
              </a:path>
            </a:pathLst>
          </a:custGeom>
          <a:solidFill>
            <a:srgbClr val="2E1504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56538" y="638275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89422" y="638275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20416" y="6382758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88868" y="6355144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4" h="363854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4" h="363854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4" h="363854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4" h="363854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4" h="363854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21742" y="6355144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4" h="363854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4" h="363854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4" h="363854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4" h="363854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4" h="363854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52736" y="6355139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5" h="363854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5" h="363854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5" h="363854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5" h="363854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5" h="363854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5690" y="798629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4">
                <a:moveTo>
                  <a:pt x="95406" y="190808"/>
                </a:moveTo>
                <a:lnTo>
                  <a:pt x="58269" y="183311"/>
                </a:lnTo>
                <a:lnTo>
                  <a:pt x="27943" y="162863"/>
                </a:lnTo>
                <a:lnTo>
                  <a:pt x="7497" y="132537"/>
                </a:lnTo>
                <a:lnTo>
                  <a:pt x="0" y="95400"/>
                </a:lnTo>
                <a:lnTo>
                  <a:pt x="7497" y="58266"/>
                </a:lnTo>
                <a:lnTo>
                  <a:pt x="27943" y="27942"/>
                </a:lnTo>
                <a:lnTo>
                  <a:pt x="58269" y="7497"/>
                </a:lnTo>
                <a:lnTo>
                  <a:pt x="95406" y="0"/>
                </a:lnTo>
                <a:lnTo>
                  <a:pt x="132542" y="7497"/>
                </a:lnTo>
                <a:lnTo>
                  <a:pt x="162866" y="27942"/>
                </a:lnTo>
                <a:lnTo>
                  <a:pt x="183310" y="58266"/>
                </a:lnTo>
                <a:lnTo>
                  <a:pt x="190807" y="95400"/>
                </a:lnTo>
                <a:lnTo>
                  <a:pt x="183310" y="132537"/>
                </a:lnTo>
                <a:lnTo>
                  <a:pt x="162866" y="162863"/>
                </a:lnTo>
                <a:lnTo>
                  <a:pt x="132542" y="183311"/>
                </a:lnTo>
                <a:lnTo>
                  <a:pt x="95406" y="190808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2805" y="798629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4">
                <a:moveTo>
                  <a:pt x="95403" y="190808"/>
                </a:moveTo>
                <a:lnTo>
                  <a:pt x="58269" y="183311"/>
                </a:lnTo>
                <a:lnTo>
                  <a:pt x="27944" y="162863"/>
                </a:lnTo>
                <a:lnTo>
                  <a:pt x="7497" y="132537"/>
                </a:lnTo>
                <a:lnTo>
                  <a:pt x="0" y="95400"/>
                </a:lnTo>
                <a:lnTo>
                  <a:pt x="7497" y="58266"/>
                </a:lnTo>
                <a:lnTo>
                  <a:pt x="27944" y="27942"/>
                </a:lnTo>
                <a:lnTo>
                  <a:pt x="58269" y="7497"/>
                </a:lnTo>
                <a:lnTo>
                  <a:pt x="95403" y="0"/>
                </a:lnTo>
                <a:lnTo>
                  <a:pt x="132537" y="7497"/>
                </a:lnTo>
                <a:lnTo>
                  <a:pt x="162862" y="27942"/>
                </a:lnTo>
                <a:lnTo>
                  <a:pt x="183309" y="58266"/>
                </a:lnTo>
                <a:lnTo>
                  <a:pt x="190807" y="95400"/>
                </a:lnTo>
                <a:lnTo>
                  <a:pt x="183309" y="132537"/>
                </a:lnTo>
                <a:lnTo>
                  <a:pt x="162862" y="162863"/>
                </a:lnTo>
                <a:lnTo>
                  <a:pt x="132537" y="183311"/>
                </a:lnTo>
                <a:lnTo>
                  <a:pt x="95403" y="190808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8867" y="7986290"/>
            <a:ext cx="191135" cy="191135"/>
          </a:xfrm>
          <a:custGeom>
            <a:avLst/>
            <a:gdLst/>
            <a:ahLst/>
            <a:cxnLst/>
            <a:rect l="l" t="t" r="r" b="b"/>
            <a:pathLst>
              <a:path w="191135" h="191134">
                <a:moveTo>
                  <a:pt x="95403" y="190808"/>
                </a:moveTo>
                <a:lnTo>
                  <a:pt x="58269" y="183311"/>
                </a:lnTo>
                <a:lnTo>
                  <a:pt x="27944" y="162863"/>
                </a:lnTo>
                <a:lnTo>
                  <a:pt x="7497" y="132537"/>
                </a:lnTo>
                <a:lnTo>
                  <a:pt x="0" y="95400"/>
                </a:lnTo>
                <a:lnTo>
                  <a:pt x="7497" y="58266"/>
                </a:lnTo>
                <a:lnTo>
                  <a:pt x="27944" y="27942"/>
                </a:lnTo>
                <a:lnTo>
                  <a:pt x="58269" y="7497"/>
                </a:lnTo>
                <a:lnTo>
                  <a:pt x="95403" y="0"/>
                </a:lnTo>
                <a:lnTo>
                  <a:pt x="132537" y="7497"/>
                </a:lnTo>
                <a:lnTo>
                  <a:pt x="162862" y="27942"/>
                </a:lnTo>
                <a:lnTo>
                  <a:pt x="183309" y="58266"/>
                </a:lnTo>
                <a:lnTo>
                  <a:pt x="190807" y="95400"/>
                </a:lnTo>
                <a:lnTo>
                  <a:pt x="183309" y="132537"/>
                </a:lnTo>
                <a:lnTo>
                  <a:pt x="162862" y="162863"/>
                </a:lnTo>
                <a:lnTo>
                  <a:pt x="132537" y="183311"/>
                </a:lnTo>
                <a:lnTo>
                  <a:pt x="95403" y="190808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3716" y="797089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9199" y="202655"/>
                </a:moveTo>
                <a:lnTo>
                  <a:pt x="40979" y="183392"/>
                </a:lnTo>
                <a:lnTo>
                  <a:pt x="7419" y="141515"/>
                </a:lnTo>
                <a:lnTo>
                  <a:pt x="0" y="114903"/>
                </a:lnTo>
                <a:lnTo>
                  <a:pt x="25" y="109628"/>
                </a:lnTo>
                <a:lnTo>
                  <a:pt x="134" y="87240"/>
                </a:lnTo>
                <a:lnTo>
                  <a:pt x="21798" y="37338"/>
                </a:lnTo>
                <a:lnTo>
                  <a:pt x="66912" y="5631"/>
                </a:lnTo>
                <a:lnTo>
                  <a:pt x="94164" y="0"/>
                </a:lnTo>
                <a:lnTo>
                  <a:pt x="121899" y="1810"/>
                </a:lnTo>
                <a:lnTo>
                  <a:pt x="148278" y="11369"/>
                </a:lnTo>
                <a:lnTo>
                  <a:pt x="150945" y="13309"/>
                </a:lnTo>
                <a:lnTo>
                  <a:pt x="89421" y="13309"/>
                </a:lnTo>
                <a:lnTo>
                  <a:pt x="61745" y="21358"/>
                </a:lnTo>
                <a:lnTo>
                  <a:pt x="37864" y="38458"/>
                </a:lnTo>
                <a:lnTo>
                  <a:pt x="21057" y="62443"/>
                </a:lnTo>
                <a:lnTo>
                  <a:pt x="12702" y="90103"/>
                </a:lnTo>
                <a:lnTo>
                  <a:pt x="13344" y="114903"/>
                </a:lnTo>
                <a:lnTo>
                  <a:pt x="13448" y="118916"/>
                </a:lnTo>
                <a:lnTo>
                  <a:pt x="23945" y="146358"/>
                </a:lnTo>
                <a:lnTo>
                  <a:pt x="42838" y="168645"/>
                </a:lnTo>
                <a:lnTo>
                  <a:pt x="67379" y="183727"/>
                </a:lnTo>
                <a:lnTo>
                  <a:pt x="95341" y="190352"/>
                </a:lnTo>
                <a:lnTo>
                  <a:pt x="148604" y="190352"/>
                </a:lnTo>
                <a:lnTo>
                  <a:pt x="137850" y="196090"/>
                </a:lnTo>
                <a:lnTo>
                  <a:pt x="113899" y="202301"/>
                </a:lnTo>
                <a:lnTo>
                  <a:pt x="89199" y="202655"/>
                </a:lnTo>
                <a:close/>
              </a:path>
              <a:path w="203200" h="203200">
                <a:moveTo>
                  <a:pt x="189850" y="101421"/>
                </a:moveTo>
                <a:lnTo>
                  <a:pt x="177958" y="57135"/>
                </a:lnTo>
                <a:lnTo>
                  <a:pt x="145765" y="24539"/>
                </a:lnTo>
                <a:lnTo>
                  <a:pt x="89421" y="13309"/>
                </a:lnTo>
                <a:lnTo>
                  <a:pt x="150945" y="13309"/>
                </a:lnTo>
                <a:lnTo>
                  <a:pt x="170741" y="27706"/>
                </a:lnTo>
                <a:lnTo>
                  <a:pt x="187743" y="48968"/>
                </a:lnTo>
                <a:lnTo>
                  <a:pt x="198590" y="73944"/>
                </a:lnTo>
                <a:lnTo>
                  <a:pt x="201393" y="93200"/>
                </a:lnTo>
                <a:lnTo>
                  <a:pt x="189952" y="93200"/>
                </a:lnTo>
                <a:lnTo>
                  <a:pt x="189850" y="101421"/>
                </a:lnTo>
                <a:close/>
              </a:path>
              <a:path w="203200" h="203200">
                <a:moveTo>
                  <a:pt x="201542" y="109628"/>
                </a:moveTo>
                <a:lnTo>
                  <a:pt x="189952" y="109628"/>
                </a:lnTo>
                <a:lnTo>
                  <a:pt x="189952" y="93200"/>
                </a:lnTo>
                <a:lnTo>
                  <a:pt x="201393" y="93200"/>
                </a:lnTo>
                <a:lnTo>
                  <a:pt x="202589" y="101421"/>
                </a:lnTo>
                <a:lnTo>
                  <a:pt x="201542" y="109628"/>
                </a:lnTo>
                <a:close/>
              </a:path>
              <a:path w="203200" h="203200">
                <a:moveTo>
                  <a:pt x="202589" y="101421"/>
                </a:moveTo>
                <a:lnTo>
                  <a:pt x="201393" y="93200"/>
                </a:lnTo>
                <a:lnTo>
                  <a:pt x="202691" y="93200"/>
                </a:lnTo>
                <a:lnTo>
                  <a:pt x="202589" y="101421"/>
                </a:lnTo>
                <a:close/>
              </a:path>
              <a:path w="203200" h="203200">
                <a:moveTo>
                  <a:pt x="148604" y="190352"/>
                </a:moveTo>
                <a:lnTo>
                  <a:pt x="95341" y="190352"/>
                </a:lnTo>
                <a:lnTo>
                  <a:pt x="124493" y="187267"/>
                </a:lnTo>
                <a:lnTo>
                  <a:pt x="150882" y="174804"/>
                </a:lnTo>
                <a:lnTo>
                  <a:pt x="171432" y="155198"/>
                </a:lnTo>
                <a:lnTo>
                  <a:pt x="184852" y="130164"/>
                </a:lnTo>
                <a:lnTo>
                  <a:pt x="189850" y="101421"/>
                </a:lnTo>
                <a:lnTo>
                  <a:pt x="189952" y="109628"/>
                </a:lnTo>
                <a:lnTo>
                  <a:pt x="201542" y="109628"/>
                </a:lnTo>
                <a:lnTo>
                  <a:pt x="199513" y="125538"/>
                </a:lnTo>
                <a:lnTo>
                  <a:pt x="191103" y="148105"/>
                </a:lnTo>
                <a:lnTo>
                  <a:pt x="177706" y="168086"/>
                </a:lnTo>
                <a:lnTo>
                  <a:pt x="159668" y="184448"/>
                </a:lnTo>
                <a:lnTo>
                  <a:pt x="148604" y="190352"/>
                </a:lnTo>
                <a:close/>
              </a:path>
              <a:path w="203200" h="203200">
                <a:moveTo>
                  <a:pt x="202708" y="109628"/>
                </a:moveTo>
                <a:lnTo>
                  <a:pt x="201542" y="109628"/>
                </a:lnTo>
                <a:lnTo>
                  <a:pt x="202589" y="101421"/>
                </a:lnTo>
                <a:lnTo>
                  <a:pt x="202708" y="109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0826" y="797089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9201" y="202648"/>
                </a:moveTo>
                <a:lnTo>
                  <a:pt x="40981" y="183392"/>
                </a:lnTo>
                <a:lnTo>
                  <a:pt x="7416" y="141515"/>
                </a:lnTo>
                <a:lnTo>
                  <a:pt x="0" y="114903"/>
                </a:lnTo>
                <a:lnTo>
                  <a:pt x="26" y="109628"/>
                </a:lnTo>
                <a:lnTo>
                  <a:pt x="7630" y="60835"/>
                </a:lnTo>
                <a:lnTo>
                  <a:pt x="41986" y="18401"/>
                </a:lnTo>
                <a:lnTo>
                  <a:pt x="94170" y="0"/>
                </a:lnTo>
                <a:lnTo>
                  <a:pt x="121902" y="1810"/>
                </a:lnTo>
                <a:lnTo>
                  <a:pt x="148277" y="11369"/>
                </a:lnTo>
                <a:lnTo>
                  <a:pt x="150944" y="13309"/>
                </a:lnTo>
                <a:lnTo>
                  <a:pt x="89424" y="13309"/>
                </a:lnTo>
                <a:lnTo>
                  <a:pt x="61750" y="21358"/>
                </a:lnTo>
                <a:lnTo>
                  <a:pt x="37876" y="38458"/>
                </a:lnTo>
                <a:lnTo>
                  <a:pt x="21068" y="62443"/>
                </a:lnTo>
                <a:lnTo>
                  <a:pt x="12708" y="90103"/>
                </a:lnTo>
                <a:lnTo>
                  <a:pt x="13348" y="114903"/>
                </a:lnTo>
                <a:lnTo>
                  <a:pt x="13451" y="118916"/>
                </a:lnTo>
                <a:lnTo>
                  <a:pt x="23948" y="146358"/>
                </a:lnTo>
                <a:lnTo>
                  <a:pt x="42841" y="168645"/>
                </a:lnTo>
                <a:lnTo>
                  <a:pt x="67382" y="183727"/>
                </a:lnTo>
                <a:lnTo>
                  <a:pt x="95345" y="190352"/>
                </a:lnTo>
                <a:lnTo>
                  <a:pt x="148584" y="190352"/>
                </a:lnTo>
                <a:lnTo>
                  <a:pt x="137854" y="196080"/>
                </a:lnTo>
                <a:lnTo>
                  <a:pt x="113902" y="202292"/>
                </a:lnTo>
                <a:lnTo>
                  <a:pt x="89201" y="202648"/>
                </a:lnTo>
                <a:close/>
              </a:path>
              <a:path w="203200" h="203200">
                <a:moveTo>
                  <a:pt x="189855" y="101421"/>
                </a:moveTo>
                <a:lnTo>
                  <a:pt x="177962" y="57135"/>
                </a:lnTo>
                <a:lnTo>
                  <a:pt x="145763" y="24539"/>
                </a:lnTo>
                <a:lnTo>
                  <a:pt x="89424" y="13309"/>
                </a:lnTo>
                <a:lnTo>
                  <a:pt x="150944" y="13309"/>
                </a:lnTo>
                <a:lnTo>
                  <a:pt x="170744" y="27706"/>
                </a:lnTo>
                <a:lnTo>
                  <a:pt x="187747" y="48968"/>
                </a:lnTo>
                <a:lnTo>
                  <a:pt x="198595" y="73944"/>
                </a:lnTo>
                <a:lnTo>
                  <a:pt x="201398" y="93200"/>
                </a:lnTo>
                <a:lnTo>
                  <a:pt x="189958" y="93200"/>
                </a:lnTo>
                <a:lnTo>
                  <a:pt x="189855" y="101421"/>
                </a:lnTo>
                <a:close/>
              </a:path>
              <a:path w="203200" h="203200">
                <a:moveTo>
                  <a:pt x="201547" y="109628"/>
                </a:moveTo>
                <a:lnTo>
                  <a:pt x="189957" y="109628"/>
                </a:lnTo>
                <a:lnTo>
                  <a:pt x="189958" y="93200"/>
                </a:lnTo>
                <a:lnTo>
                  <a:pt x="201398" y="93200"/>
                </a:lnTo>
                <a:lnTo>
                  <a:pt x="202594" y="101421"/>
                </a:lnTo>
                <a:lnTo>
                  <a:pt x="201547" y="109628"/>
                </a:lnTo>
                <a:close/>
              </a:path>
              <a:path w="203200" h="203200">
                <a:moveTo>
                  <a:pt x="202594" y="101421"/>
                </a:moveTo>
                <a:lnTo>
                  <a:pt x="201398" y="93200"/>
                </a:lnTo>
                <a:lnTo>
                  <a:pt x="202696" y="93200"/>
                </a:lnTo>
                <a:lnTo>
                  <a:pt x="202594" y="101421"/>
                </a:lnTo>
                <a:close/>
              </a:path>
              <a:path w="203200" h="203200">
                <a:moveTo>
                  <a:pt x="148584" y="190352"/>
                </a:moveTo>
                <a:lnTo>
                  <a:pt x="95345" y="190352"/>
                </a:lnTo>
                <a:lnTo>
                  <a:pt x="124498" y="187267"/>
                </a:lnTo>
                <a:lnTo>
                  <a:pt x="150887" y="174804"/>
                </a:lnTo>
                <a:lnTo>
                  <a:pt x="171438" y="155198"/>
                </a:lnTo>
                <a:lnTo>
                  <a:pt x="184858" y="130164"/>
                </a:lnTo>
                <a:lnTo>
                  <a:pt x="189856" y="101421"/>
                </a:lnTo>
                <a:lnTo>
                  <a:pt x="189957" y="109628"/>
                </a:lnTo>
                <a:lnTo>
                  <a:pt x="201547" y="109628"/>
                </a:lnTo>
                <a:lnTo>
                  <a:pt x="199518" y="125538"/>
                </a:lnTo>
                <a:lnTo>
                  <a:pt x="191108" y="148103"/>
                </a:lnTo>
                <a:lnTo>
                  <a:pt x="177711" y="168079"/>
                </a:lnTo>
                <a:lnTo>
                  <a:pt x="159673" y="184431"/>
                </a:lnTo>
                <a:lnTo>
                  <a:pt x="148584" y="190352"/>
                </a:lnTo>
                <a:close/>
              </a:path>
              <a:path w="203200" h="203200">
                <a:moveTo>
                  <a:pt x="202696" y="109628"/>
                </a:moveTo>
                <a:lnTo>
                  <a:pt x="201547" y="109628"/>
                </a:lnTo>
                <a:lnTo>
                  <a:pt x="202594" y="101421"/>
                </a:lnTo>
                <a:lnTo>
                  <a:pt x="202696" y="109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96888" y="7970890"/>
            <a:ext cx="198755" cy="203200"/>
          </a:xfrm>
          <a:custGeom>
            <a:avLst/>
            <a:gdLst/>
            <a:ahLst/>
            <a:cxnLst/>
            <a:rect l="l" t="t" r="r" b="b"/>
            <a:pathLst>
              <a:path w="198754" h="203200">
                <a:moveTo>
                  <a:pt x="89201" y="202650"/>
                </a:moveTo>
                <a:lnTo>
                  <a:pt x="40984" y="183395"/>
                </a:lnTo>
                <a:lnTo>
                  <a:pt x="7423" y="141517"/>
                </a:lnTo>
                <a:lnTo>
                  <a:pt x="0" y="114906"/>
                </a:lnTo>
                <a:lnTo>
                  <a:pt x="26" y="109630"/>
                </a:lnTo>
                <a:lnTo>
                  <a:pt x="140" y="87243"/>
                </a:lnTo>
                <a:lnTo>
                  <a:pt x="21802" y="37341"/>
                </a:lnTo>
                <a:lnTo>
                  <a:pt x="66918" y="5631"/>
                </a:lnTo>
                <a:lnTo>
                  <a:pt x="94170" y="0"/>
                </a:lnTo>
                <a:lnTo>
                  <a:pt x="121902" y="1812"/>
                </a:lnTo>
                <a:lnTo>
                  <a:pt x="148277" y="11372"/>
                </a:lnTo>
                <a:lnTo>
                  <a:pt x="150944" y="13311"/>
                </a:lnTo>
                <a:lnTo>
                  <a:pt x="89424" y="13311"/>
                </a:lnTo>
                <a:lnTo>
                  <a:pt x="61750" y="21360"/>
                </a:lnTo>
                <a:lnTo>
                  <a:pt x="37876" y="38461"/>
                </a:lnTo>
                <a:lnTo>
                  <a:pt x="21060" y="62446"/>
                </a:lnTo>
                <a:lnTo>
                  <a:pt x="12702" y="90106"/>
                </a:lnTo>
                <a:lnTo>
                  <a:pt x="13345" y="114906"/>
                </a:lnTo>
                <a:lnTo>
                  <a:pt x="13449" y="118918"/>
                </a:lnTo>
                <a:lnTo>
                  <a:pt x="23948" y="146360"/>
                </a:lnTo>
                <a:lnTo>
                  <a:pt x="42841" y="168647"/>
                </a:lnTo>
                <a:lnTo>
                  <a:pt x="67382" y="183729"/>
                </a:lnTo>
                <a:lnTo>
                  <a:pt x="95345" y="190354"/>
                </a:lnTo>
                <a:lnTo>
                  <a:pt x="148584" y="190354"/>
                </a:lnTo>
                <a:lnTo>
                  <a:pt x="137854" y="196083"/>
                </a:lnTo>
                <a:lnTo>
                  <a:pt x="113902" y="202295"/>
                </a:lnTo>
                <a:lnTo>
                  <a:pt x="89201" y="202650"/>
                </a:lnTo>
                <a:close/>
              </a:path>
              <a:path w="198754" h="203200">
                <a:moveTo>
                  <a:pt x="198427" y="109630"/>
                </a:moveTo>
                <a:lnTo>
                  <a:pt x="189974" y="109630"/>
                </a:lnTo>
                <a:lnTo>
                  <a:pt x="189975" y="93203"/>
                </a:lnTo>
                <a:lnTo>
                  <a:pt x="188791" y="93203"/>
                </a:lnTo>
                <a:lnTo>
                  <a:pt x="164172" y="38762"/>
                </a:lnTo>
                <a:lnTo>
                  <a:pt x="118296" y="14357"/>
                </a:lnTo>
                <a:lnTo>
                  <a:pt x="89424" y="13311"/>
                </a:lnTo>
                <a:lnTo>
                  <a:pt x="150944" y="13311"/>
                </a:lnTo>
                <a:lnTo>
                  <a:pt x="170744" y="27708"/>
                </a:lnTo>
                <a:lnTo>
                  <a:pt x="187747" y="48971"/>
                </a:lnTo>
                <a:lnTo>
                  <a:pt x="198427" y="73560"/>
                </a:lnTo>
                <a:lnTo>
                  <a:pt x="198427" y="93203"/>
                </a:lnTo>
                <a:lnTo>
                  <a:pt x="189975" y="93203"/>
                </a:lnTo>
                <a:lnTo>
                  <a:pt x="189868" y="100740"/>
                </a:lnTo>
                <a:lnTo>
                  <a:pt x="198427" y="100740"/>
                </a:lnTo>
                <a:lnTo>
                  <a:pt x="198427" y="109630"/>
                </a:lnTo>
                <a:close/>
              </a:path>
              <a:path w="198754" h="203200">
                <a:moveTo>
                  <a:pt x="148584" y="190354"/>
                </a:moveTo>
                <a:lnTo>
                  <a:pt x="95345" y="190354"/>
                </a:lnTo>
                <a:lnTo>
                  <a:pt x="124498" y="187270"/>
                </a:lnTo>
                <a:lnTo>
                  <a:pt x="150885" y="174807"/>
                </a:lnTo>
                <a:lnTo>
                  <a:pt x="171431" y="155200"/>
                </a:lnTo>
                <a:lnTo>
                  <a:pt x="184850" y="130167"/>
                </a:lnTo>
                <a:lnTo>
                  <a:pt x="189859" y="101403"/>
                </a:lnTo>
                <a:lnTo>
                  <a:pt x="189974" y="109630"/>
                </a:lnTo>
                <a:lnTo>
                  <a:pt x="198427" y="109630"/>
                </a:lnTo>
                <a:lnTo>
                  <a:pt x="198427" y="128468"/>
                </a:lnTo>
                <a:lnTo>
                  <a:pt x="191108" y="148105"/>
                </a:lnTo>
                <a:lnTo>
                  <a:pt x="177711" y="168082"/>
                </a:lnTo>
                <a:lnTo>
                  <a:pt x="159673" y="184433"/>
                </a:lnTo>
                <a:lnTo>
                  <a:pt x="148584" y="19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80862" y="5824737"/>
            <a:ext cx="3619500" cy="140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40" dirty="0">
                <a:solidFill>
                  <a:srgbClr val="FFFFFF"/>
                </a:solidFill>
                <a:latin typeface="Tahoma"/>
                <a:cs typeface="Tahoma"/>
              </a:rPr>
              <a:t>Q&amp;A</a:t>
            </a:r>
            <a:endParaRPr sz="2400">
              <a:latin typeface="Tahoma"/>
              <a:cs typeface="Tahoma"/>
            </a:endParaRPr>
          </a:p>
          <a:p>
            <a:pPr marL="12065" marR="5080" algn="ctr">
              <a:lnSpc>
                <a:spcPct val="115300"/>
              </a:lnSpc>
              <a:spcBef>
                <a:spcPts val="2050"/>
              </a:spcBef>
            </a:pPr>
            <a:r>
              <a:rPr sz="21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Please</a:t>
            </a:r>
            <a:r>
              <a:rPr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feel</a:t>
            </a:r>
            <a:r>
              <a:rPr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free</a:t>
            </a:r>
            <a:r>
              <a:rPr sz="21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ask</a:t>
            </a:r>
            <a:r>
              <a:rPr sz="21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if 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question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016000" y="2272173"/>
            <a:ext cx="517906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A0909"/>
                </a:solidFill>
              </a:rPr>
              <a:t>THANK</a:t>
            </a:r>
            <a:r>
              <a:rPr spc="-280" dirty="0">
                <a:solidFill>
                  <a:srgbClr val="0A0909"/>
                </a:solidFill>
              </a:rPr>
              <a:t> </a:t>
            </a:r>
            <a:r>
              <a:rPr spc="25" dirty="0">
                <a:solidFill>
                  <a:srgbClr val="0A0909"/>
                </a:solidFill>
              </a:rPr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205" y="1593979"/>
            <a:ext cx="4074795" cy="20046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925"/>
              </a:spcBef>
            </a:pPr>
            <a:r>
              <a:rPr spc="-25" dirty="0">
                <a:solidFill>
                  <a:srgbClr val="0A0909"/>
                </a:solidFill>
              </a:rPr>
              <a:t>The </a:t>
            </a:r>
            <a:r>
              <a:rPr spc="70" dirty="0">
                <a:solidFill>
                  <a:srgbClr val="0A0909"/>
                </a:solidFill>
              </a:rPr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2713" y="4617387"/>
            <a:ext cx="343852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-20" dirty="0">
                <a:solidFill>
                  <a:srgbClr val="0A0909"/>
                </a:solidFill>
                <a:latin typeface="Arial Black"/>
                <a:cs typeface="Arial Black"/>
              </a:rPr>
              <a:t>Women</a:t>
            </a:r>
            <a:r>
              <a:rPr sz="2100" spc="-18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A0909"/>
                </a:solidFill>
                <a:latin typeface="Arial Black"/>
                <a:cs typeface="Arial Black"/>
              </a:rPr>
              <a:t>and</a:t>
            </a:r>
            <a:r>
              <a:rPr sz="2100" spc="-18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0" dirty="0">
                <a:solidFill>
                  <a:srgbClr val="0A0909"/>
                </a:solidFill>
                <a:latin typeface="Arial Black"/>
                <a:cs typeface="Arial Black"/>
              </a:rPr>
              <a:t>young </a:t>
            </a:r>
            <a:r>
              <a:rPr sz="2100" spc="-70" dirty="0">
                <a:solidFill>
                  <a:srgbClr val="0A0909"/>
                </a:solidFill>
                <a:latin typeface="Arial Black"/>
                <a:cs typeface="Arial Black"/>
              </a:rPr>
              <a:t>people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45" dirty="0">
                <a:solidFill>
                  <a:srgbClr val="0A0909"/>
                </a:solidFill>
                <a:latin typeface="Arial Black"/>
                <a:cs typeface="Arial Black"/>
              </a:rPr>
              <a:t>have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30" dirty="0">
                <a:solidFill>
                  <a:srgbClr val="0A0909"/>
                </a:solidFill>
                <a:latin typeface="Arial Black"/>
                <a:cs typeface="Arial Black"/>
              </a:rPr>
              <a:t>little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30" dirty="0">
                <a:solidFill>
                  <a:srgbClr val="0A0909"/>
                </a:solidFill>
                <a:latin typeface="Arial Black"/>
                <a:cs typeface="Arial Black"/>
              </a:rPr>
              <a:t>access </a:t>
            </a:r>
            <a:r>
              <a:rPr sz="2100" spc="-110" dirty="0">
                <a:solidFill>
                  <a:srgbClr val="0A0909"/>
                </a:solidFill>
                <a:latin typeface="Arial Black"/>
                <a:cs typeface="Arial Black"/>
              </a:rPr>
              <a:t>to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60" dirty="0">
                <a:solidFill>
                  <a:srgbClr val="0A0909"/>
                </a:solidFill>
                <a:latin typeface="Arial Black"/>
                <a:cs typeface="Arial Black"/>
              </a:rPr>
              <a:t>reasonably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80" dirty="0">
                <a:solidFill>
                  <a:srgbClr val="0A0909"/>
                </a:solidFill>
                <a:latin typeface="Arial Black"/>
                <a:cs typeface="Arial Black"/>
              </a:rPr>
              <a:t>priced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Arial Black"/>
                <a:cs typeface="Arial Black"/>
              </a:rPr>
              <a:t>and </a:t>
            </a:r>
            <a:r>
              <a:rPr sz="2100" spc="-65" dirty="0">
                <a:solidFill>
                  <a:srgbClr val="0A0909"/>
                </a:solidFill>
                <a:latin typeface="Arial Black"/>
                <a:cs typeface="Arial Black"/>
              </a:rPr>
              <a:t>varied</a:t>
            </a:r>
            <a:r>
              <a:rPr sz="2100" spc="-16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70" dirty="0">
                <a:solidFill>
                  <a:srgbClr val="0A0909"/>
                </a:solidFill>
                <a:latin typeface="Arial Black"/>
                <a:cs typeface="Arial Black"/>
              </a:rPr>
              <a:t>fashion</a:t>
            </a:r>
            <a:r>
              <a:rPr sz="2100" spc="-15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options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2713" y="6961408"/>
            <a:ext cx="368935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-95" dirty="0">
                <a:solidFill>
                  <a:srgbClr val="0A0909"/>
                </a:solidFill>
                <a:latin typeface="Arial Black"/>
                <a:cs typeface="Arial Black"/>
              </a:rPr>
              <a:t>the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0" dirty="0">
                <a:solidFill>
                  <a:srgbClr val="0A0909"/>
                </a:solidFill>
                <a:latin typeface="Arial Black"/>
                <a:cs typeface="Arial Black"/>
              </a:rPr>
              <a:t>retail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80" dirty="0">
                <a:solidFill>
                  <a:srgbClr val="0A0909"/>
                </a:solidFill>
                <a:latin typeface="Arial Black"/>
                <a:cs typeface="Arial Black"/>
              </a:rPr>
              <a:t>clothing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80" dirty="0">
                <a:solidFill>
                  <a:srgbClr val="0A0909"/>
                </a:solidFill>
                <a:latin typeface="Arial Black"/>
                <a:cs typeface="Arial Black"/>
              </a:rPr>
              <a:t>business </a:t>
            </a:r>
            <a:r>
              <a:rPr sz="2100" spc="-75" dirty="0">
                <a:solidFill>
                  <a:srgbClr val="0A0909"/>
                </a:solidFill>
                <a:latin typeface="Arial Black"/>
                <a:cs typeface="Arial Black"/>
              </a:rPr>
              <a:t>in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65" dirty="0">
                <a:solidFill>
                  <a:srgbClr val="0A0909"/>
                </a:solidFill>
                <a:latin typeface="Arial Black"/>
                <a:cs typeface="Arial Black"/>
              </a:rPr>
              <a:t>Afghanistan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45" dirty="0">
                <a:solidFill>
                  <a:srgbClr val="0A0909"/>
                </a:solidFill>
                <a:latin typeface="Arial Black"/>
                <a:cs typeface="Arial Black"/>
              </a:rPr>
              <a:t>is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divided, </a:t>
            </a:r>
            <a:r>
              <a:rPr sz="2100" spc="-85" dirty="0">
                <a:solidFill>
                  <a:srgbClr val="0A0909"/>
                </a:solidFill>
                <a:latin typeface="Arial Black"/>
                <a:cs typeface="Arial Black"/>
              </a:rPr>
              <a:t>unstable,</a:t>
            </a:r>
            <a:r>
              <a:rPr sz="2100" spc="-16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A0909"/>
                </a:solidFill>
                <a:latin typeface="Arial Black"/>
                <a:cs typeface="Arial Black"/>
              </a:rPr>
              <a:t>and</a:t>
            </a:r>
            <a:r>
              <a:rPr sz="2100" spc="-15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85" dirty="0">
                <a:solidFill>
                  <a:srgbClr val="0A0909"/>
                </a:solidFill>
                <a:latin typeface="Arial Black"/>
                <a:cs typeface="Arial Black"/>
              </a:rPr>
              <a:t>lacking</a:t>
            </a:r>
            <a:r>
              <a:rPr sz="2100" spc="-16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35" dirty="0">
                <a:solidFill>
                  <a:srgbClr val="0A0909"/>
                </a:solidFill>
                <a:latin typeface="Arial Black"/>
                <a:cs typeface="Arial Black"/>
              </a:rPr>
              <a:t>in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variety.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9423" y="4651578"/>
            <a:ext cx="2875280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-80" dirty="0">
                <a:solidFill>
                  <a:srgbClr val="0A0909"/>
                </a:solidFill>
                <a:latin typeface="Arial Black"/>
                <a:cs typeface="Arial Black"/>
              </a:rPr>
              <a:t>Current</a:t>
            </a:r>
            <a:r>
              <a:rPr sz="2100" spc="-14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online </a:t>
            </a:r>
            <a:r>
              <a:rPr sz="2100" spc="-110" dirty="0">
                <a:solidFill>
                  <a:srgbClr val="0A0909"/>
                </a:solidFill>
                <a:latin typeface="Arial Black"/>
                <a:cs typeface="Arial Black"/>
              </a:rPr>
              <a:t>retailers</a:t>
            </a:r>
            <a:r>
              <a:rPr sz="2100" spc="-14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0" dirty="0">
                <a:solidFill>
                  <a:srgbClr val="0A0909"/>
                </a:solidFill>
                <a:latin typeface="Arial Black"/>
                <a:cs typeface="Arial Black"/>
              </a:rPr>
              <a:t>lack </a:t>
            </a:r>
            <a:r>
              <a:rPr sz="2100" spc="-40" dirty="0">
                <a:solidFill>
                  <a:srgbClr val="0A0909"/>
                </a:solidFill>
                <a:latin typeface="Arial Black"/>
                <a:cs typeface="Arial Black"/>
              </a:rPr>
              <a:t>flexibility, </a:t>
            </a:r>
            <a:r>
              <a:rPr sz="2100" spc="-90" dirty="0">
                <a:solidFill>
                  <a:srgbClr val="0A0909"/>
                </a:solidFill>
                <a:latin typeface="Arial Black"/>
                <a:cs typeface="Arial Black"/>
              </a:rPr>
              <a:t>professionalism,</a:t>
            </a:r>
            <a:r>
              <a:rPr sz="2100" spc="-9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Arial Black"/>
                <a:cs typeface="Arial Black"/>
              </a:rPr>
              <a:t>and </a:t>
            </a:r>
            <a:r>
              <a:rPr sz="2100" spc="-90" dirty="0">
                <a:solidFill>
                  <a:srgbClr val="0A0909"/>
                </a:solidFill>
                <a:latin typeface="Arial Black"/>
                <a:cs typeface="Arial Black"/>
              </a:rPr>
              <a:t>reliable</a:t>
            </a:r>
            <a:r>
              <a:rPr sz="2100" spc="-13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delivery services.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0167" y="7230216"/>
            <a:ext cx="319595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0A0909"/>
                </a:solidFill>
                <a:latin typeface="Arial Black"/>
                <a:cs typeface="Arial Black"/>
              </a:rPr>
              <a:t>Why</a:t>
            </a:r>
            <a:r>
              <a:rPr sz="2100" spc="-18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90" dirty="0">
                <a:solidFill>
                  <a:srgbClr val="0A0909"/>
                </a:solidFill>
                <a:latin typeface="Arial Black"/>
                <a:cs typeface="Arial Black"/>
              </a:rPr>
              <a:t>It </a:t>
            </a:r>
            <a:r>
              <a:rPr sz="2100" spc="-145" dirty="0">
                <a:solidFill>
                  <a:srgbClr val="0A0909"/>
                </a:solidFill>
                <a:latin typeface="Arial Black"/>
                <a:cs typeface="Arial Black"/>
              </a:rPr>
              <a:t>is</a:t>
            </a:r>
            <a:r>
              <a:rPr sz="2100" spc="-18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95" dirty="0">
                <a:solidFill>
                  <a:srgbClr val="0A0909"/>
                </a:solidFill>
                <a:latin typeface="Arial Black"/>
                <a:cs typeface="Arial Black"/>
              </a:rPr>
              <a:t>difficult</a:t>
            </a:r>
            <a:r>
              <a:rPr sz="2100" spc="-18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Arial Black"/>
                <a:cs typeface="Arial Black"/>
              </a:rPr>
              <a:t>for </a:t>
            </a:r>
            <a:r>
              <a:rPr sz="2100" spc="-95" dirty="0">
                <a:solidFill>
                  <a:srgbClr val="0A0909"/>
                </a:solidFill>
                <a:latin typeface="Arial Black"/>
                <a:cs typeface="Arial Black"/>
              </a:rPr>
              <a:t>customers</a:t>
            </a:r>
            <a:r>
              <a:rPr sz="2100" spc="-170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10" dirty="0">
                <a:solidFill>
                  <a:srgbClr val="0A0909"/>
                </a:solidFill>
                <a:latin typeface="Arial Black"/>
                <a:cs typeface="Arial Black"/>
              </a:rPr>
              <a:t>to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60" dirty="0">
                <a:solidFill>
                  <a:srgbClr val="0A0909"/>
                </a:solidFill>
                <a:latin typeface="Arial Black"/>
                <a:cs typeface="Arial Black"/>
              </a:rPr>
              <a:t>find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0" dirty="0">
                <a:solidFill>
                  <a:srgbClr val="0A0909"/>
                </a:solidFill>
                <a:latin typeface="Arial Black"/>
                <a:cs typeface="Arial Black"/>
              </a:rPr>
              <a:t>both </a:t>
            </a:r>
            <a:r>
              <a:rPr sz="2100" spc="-75" dirty="0">
                <a:solidFill>
                  <a:srgbClr val="0A0909"/>
                </a:solidFill>
                <a:latin typeface="Arial Black"/>
                <a:cs typeface="Arial Black"/>
              </a:rPr>
              <a:t>traditional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dirty="0">
                <a:solidFill>
                  <a:srgbClr val="0A0909"/>
                </a:solidFill>
                <a:latin typeface="Arial Black"/>
                <a:cs typeface="Arial Black"/>
              </a:rPr>
              <a:t>and</a:t>
            </a:r>
            <a:r>
              <a:rPr sz="2100" spc="-16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20" dirty="0">
                <a:solidFill>
                  <a:srgbClr val="0A0909"/>
                </a:solidFill>
                <a:latin typeface="Arial Black"/>
                <a:cs typeface="Arial Black"/>
              </a:rPr>
              <a:t>modern </a:t>
            </a:r>
            <a:r>
              <a:rPr sz="2100" spc="-125" dirty="0">
                <a:solidFill>
                  <a:srgbClr val="0A0909"/>
                </a:solidFill>
                <a:latin typeface="Arial Black"/>
                <a:cs typeface="Arial Black"/>
              </a:rPr>
              <a:t>styles</a:t>
            </a:r>
            <a:r>
              <a:rPr sz="2100" spc="-17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65" dirty="0">
                <a:solidFill>
                  <a:srgbClr val="0A0909"/>
                </a:solidFill>
                <a:latin typeface="Arial Black"/>
                <a:cs typeface="Arial Black"/>
              </a:rPr>
              <a:t>at</a:t>
            </a:r>
            <a:r>
              <a:rPr sz="2100" spc="-17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75" dirty="0">
                <a:solidFill>
                  <a:srgbClr val="0A0909"/>
                </a:solidFill>
                <a:latin typeface="Arial Black"/>
                <a:cs typeface="Arial Black"/>
              </a:rPr>
              <a:t>one</a:t>
            </a:r>
            <a:r>
              <a:rPr sz="2100" spc="-175" dirty="0">
                <a:solidFill>
                  <a:srgbClr val="0A0909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Arial Black"/>
                <a:cs typeface="Arial Black"/>
              </a:rPr>
              <a:t>location.</a:t>
            </a:r>
            <a:endParaRPr sz="210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573" y="-9198"/>
            <a:ext cx="9436735" cy="5430520"/>
            <a:chOff x="-6573" y="-9198"/>
            <a:chExt cx="9436735" cy="5430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3" y="-9198"/>
              <a:ext cx="2744646" cy="3525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945" y="1834510"/>
              <a:ext cx="7663658" cy="358664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1999310" y="5393221"/>
            <a:ext cx="367030" cy="367030"/>
            <a:chOff x="11999310" y="5393221"/>
            <a:chExt cx="367030" cy="367030"/>
          </a:xfrm>
        </p:grpSpPr>
        <p:sp>
          <p:nvSpPr>
            <p:cNvPr id="6" name="object 6"/>
            <p:cNvSpPr/>
            <p:nvPr/>
          </p:nvSpPr>
          <p:spPr>
            <a:xfrm>
              <a:off x="11999310" y="5393221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29" h="367029">
                  <a:moveTo>
                    <a:pt x="183356" y="366712"/>
                  </a:moveTo>
                  <a:lnTo>
                    <a:pt x="138793" y="361216"/>
                  </a:lnTo>
                  <a:lnTo>
                    <a:pt x="96921" y="345063"/>
                  </a:lnTo>
                  <a:lnTo>
                    <a:pt x="60228" y="319222"/>
                  </a:lnTo>
                  <a:lnTo>
                    <a:pt x="30901" y="285223"/>
                  </a:lnTo>
                  <a:lnTo>
                    <a:pt x="10713" y="245117"/>
                  </a:lnTo>
                  <a:lnTo>
                    <a:pt x="880" y="201328"/>
                  </a:lnTo>
                  <a:lnTo>
                    <a:pt x="0" y="183356"/>
                  </a:lnTo>
                  <a:lnTo>
                    <a:pt x="220" y="174348"/>
                  </a:lnTo>
                  <a:lnTo>
                    <a:pt x="7893" y="130130"/>
                  </a:lnTo>
                  <a:lnTo>
                    <a:pt x="26079" y="89100"/>
                  </a:lnTo>
                  <a:lnTo>
                    <a:pt x="53703" y="53703"/>
                  </a:lnTo>
                  <a:lnTo>
                    <a:pt x="89100" y="26079"/>
                  </a:lnTo>
                  <a:lnTo>
                    <a:pt x="130130" y="7893"/>
                  </a:lnTo>
                  <a:lnTo>
                    <a:pt x="174348" y="220"/>
                  </a:lnTo>
                  <a:lnTo>
                    <a:pt x="183356" y="0"/>
                  </a:lnTo>
                  <a:lnTo>
                    <a:pt x="192364" y="220"/>
                  </a:lnTo>
                  <a:lnTo>
                    <a:pt x="236582" y="7893"/>
                  </a:lnTo>
                  <a:lnTo>
                    <a:pt x="277611" y="26079"/>
                  </a:lnTo>
                  <a:lnTo>
                    <a:pt x="313008" y="53703"/>
                  </a:lnTo>
                  <a:lnTo>
                    <a:pt x="340632" y="89100"/>
                  </a:lnTo>
                  <a:lnTo>
                    <a:pt x="358819" y="130130"/>
                  </a:lnTo>
                  <a:lnTo>
                    <a:pt x="366492" y="174348"/>
                  </a:lnTo>
                  <a:lnTo>
                    <a:pt x="366712" y="183356"/>
                  </a:lnTo>
                  <a:lnTo>
                    <a:pt x="366492" y="192364"/>
                  </a:lnTo>
                  <a:lnTo>
                    <a:pt x="358819" y="236582"/>
                  </a:lnTo>
                  <a:lnTo>
                    <a:pt x="340632" y="277611"/>
                  </a:lnTo>
                  <a:lnTo>
                    <a:pt x="313008" y="313008"/>
                  </a:lnTo>
                  <a:lnTo>
                    <a:pt x="277611" y="340632"/>
                  </a:lnTo>
                  <a:lnTo>
                    <a:pt x="236582" y="358819"/>
                  </a:lnTo>
                  <a:lnTo>
                    <a:pt x="192364" y="366492"/>
                  </a:lnTo>
                  <a:lnTo>
                    <a:pt x="183356" y="366712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4463" y="5499037"/>
              <a:ext cx="216232" cy="15508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999310" y="1697835"/>
            <a:ext cx="367030" cy="367030"/>
            <a:chOff x="11999310" y="1697835"/>
            <a:chExt cx="367030" cy="367030"/>
          </a:xfrm>
        </p:grpSpPr>
        <p:sp>
          <p:nvSpPr>
            <p:cNvPr id="9" name="object 9"/>
            <p:cNvSpPr/>
            <p:nvPr/>
          </p:nvSpPr>
          <p:spPr>
            <a:xfrm>
              <a:off x="11999310" y="1697835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29" h="367030">
                  <a:moveTo>
                    <a:pt x="183356" y="366712"/>
                  </a:moveTo>
                  <a:lnTo>
                    <a:pt x="138793" y="361216"/>
                  </a:lnTo>
                  <a:lnTo>
                    <a:pt x="96921" y="345063"/>
                  </a:lnTo>
                  <a:lnTo>
                    <a:pt x="60228" y="319222"/>
                  </a:lnTo>
                  <a:lnTo>
                    <a:pt x="30901" y="285223"/>
                  </a:lnTo>
                  <a:lnTo>
                    <a:pt x="10713" y="245117"/>
                  </a:lnTo>
                  <a:lnTo>
                    <a:pt x="880" y="201328"/>
                  </a:lnTo>
                  <a:lnTo>
                    <a:pt x="0" y="183356"/>
                  </a:lnTo>
                  <a:lnTo>
                    <a:pt x="220" y="174348"/>
                  </a:lnTo>
                  <a:lnTo>
                    <a:pt x="7893" y="130130"/>
                  </a:lnTo>
                  <a:lnTo>
                    <a:pt x="26079" y="89100"/>
                  </a:lnTo>
                  <a:lnTo>
                    <a:pt x="53703" y="53703"/>
                  </a:lnTo>
                  <a:lnTo>
                    <a:pt x="89100" y="26079"/>
                  </a:lnTo>
                  <a:lnTo>
                    <a:pt x="130130" y="7893"/>
                  </a:lnTo>
                  <a:lnTo>
                    <a:pt x="174348" y="220"/>
                  </a:lnTo>
                  <a:lnTo>
                    <a:pt x="183356" y="0"/>
                  </a:lnTo>
                  <a:lnTo>
                    <a:pt x="192364" y="220"/>
                  </a:lnTo>
                  <a:lnTo>
                    <a:pt x="236582" y="7893"/>
                  </a:lnTo>
                  <a:lnTo>
                    <a:pt x="277611" y="26079"/>
                  </a:lnTo>
                  <a:lnTo>
                    <a:pt x="313008" y="53703"/>
                  </a:lnTo>
                  <a:lnTo>
                    <a:pt x="340632" y="89100"/>
                  </a:lnTo>
                  <a:lnTo>
                    <a:pt x="358819" y="130130"/>
                  </a:lnTo>
                  <a:lnTo>
                    <a:pt x="366492" y="174348"/>
                  </a:lnTo>
                  <a:lnTo>
                    <a:pt x="366712" y="183356"/>
                  </a:lnTo>
                  <a:lnTo>
                    <a:pt x="366492" y="192364"/>
                  </a:lnTo>
                  <a:lnTo>
                    <a:pt x="358819" y="236582"/>
                  </a:lnTo>
                  <a:lnTo>
                    <a:pt x="340632" y="277611"/>
                  </a:lnTo>
                  <a:lnTo>
                    <a:pt x="313008" y="313008"/>
                  </a:lnTo>
                  <a:lnTo>
                    <a:pt x="277611" y="340632"/>
                  </a:lnTo>
                  <a:lnTo>
                    <a:pt x="236582" y="358819"/>
                  </a:lnTo>
                  <a:lnTo>
                    <a:pt x="192364" y="366492"/>
                  </a:lnTo>
                  <a:lnTo>
                    <a:pt x="183356" y="366712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4463" y="1803651"/>
              <a:ext cx="216232" cy="15508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1999310" y="7231389"/>
            <a:ext cx="367030" cy="367030"/>
            <a:chOff x="11999310" y="7231389"/>
            <a:chExt cx="367030" cy="367030"/>
          </a:xfrm>
        </p:grpSpPr>
        <p:sp>
          <p:nvSpPr>
            <p:cNvPr id="12" name="object 12"/>
            <p:cNvSpPr/>
            <p:nvPr/>
          </p:nvSpPr>
          <p:spPr>
            <a:xfrm>
              <a:off x="11999310" y="7231389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29" h="367029">
                  <a:moveTo>
                    <a:pt x="183356" y="366712"/>
                  </a:moveTo>
                  <a:lnTo>
                    <a:pt x="138793" y="361216"/>
                  </a:lnTo>
                  <a:lnTo>
                    <a:pt x="96921" y="345063"/>
                  </a:lnTo>
                  <a:lnTo>
                    <a:pt x="60228" y="319222"/>
                  </a:lnTo>
                  <a:lnTo>
                    <a:pt x="30901" y="285223"/>
                  </a:lnTo>
                  <a:lnTo>
                    <a:pt x="10713" y="245117"/>
                  </a:lnTo>
                  <a:lnTo>
                    <a:pt x="880" y="201328"/>
                  </a:lnTo>
                  <a:lnTo>
                    <a:pt x="0" y="183356"/>
                  </a:lnTo>
                  <a:lnTo>
                    <a:pt x="220" y="174348"/>
                  </a:lnTo>
                  <a:lnTo>
                    <a:pt x="7893" y="130130"/>
                  </a:lnTo>
                  <a:lnTo>
                    <a:pt x="26079" y="89100"/>
                  </a:lnTo>
                  <a:lnTo>
                    <a:pt x="53703" y="53703"/>
                  </a:lnTo>
                  <a:lnTo>
                    <a:pt x="89100" y="26079"/>
                  </a:lnTo>
                  <a:lnTo>
                    <a:pt x="130130" y="7893"/>
                  </a:lnTo>
                  <a:lnTo>
                    <a:pt x="174348" y="220"/>
                  </a:lnTo>
                  <a:lnTo>
                    <a:pt x="183356" y="0"/>
                  </a:lnTo>
                  <a:lnTo>
                    <a:pt x="192364" y="220"/>
                  </a:lnTo>
                  <a:lnTo>
                    <a:pt x="236582" y="7893"/>
                  </a:lnTo>
                  <a:lnTo>
                    <a:pt x="277611" y="26079"/>
                  </a:lnTo>
                  <a:lnTo>
                    <a:pt x="313008" y="53703"/>
                  </a:lnTo>
                  <a:lnTo>
                    <a:pt x="340632" y="89100"/>
                  </a:lnTo>
                  <a:lnTo>
                    <a:pt x="358819" y="130130"/>
                  </a:lnTo>
                  <a:lnTo>
                    <a:pt x="366492" y="174348"/>
                  </a:lnTo>
                  <a:lnTo>
                    <a:pt x="366712" y="183356"/>
                  </a:lnTo>
                  <a:lnTo>
                    <a:pt x="366492" y="192364"/>
                  </a:lnTo>
                  <a:lnTo>
                    <a:pt x="358819" y="236582"/>
                  </a:lnTo>
                  <a:lnTo>
                    <a:pt x="340632" y="277611"/>
                  </a:lnTo>
                  <a:lnTo>
                    <a:pt x="313008" y="313008"/>
                  </a:lnTo>
                  <a:lnTo>
                    <a:pt x="277611" y="340632"/>
                  </a:lnTo>
                  <a:lnTo>
                    <a:pt x="236582" y="358819"/>
                  </a:lnTo>
                  <a:lnTo>
                    <a:pt x="192364" y="366492"/>
                  </a:lnTo>
                  <a:lnTo>
                    <a:pt x="183356" y="366712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4463" y="7337205"/>
              <a:ext cx="216232" cy="15508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999310" y="3536002"/>
            <a:ext cx="367030" cy="367030"/>
            <a:chOff x="11999310" y="3536002"/>
            <a:chExt cx="367030" cy="367030"/>
          </a:xfrm>
        </p:grpSpPr>
        <p:sp>
          <p:nvSpPr>
            <p:cNvPr id="15" name="object 15"/>
            <p:cNvSpPr/>
            <p:nvPr/>
          </p:nvSpPr>
          <p:spPr>
            <a:xfrm>
              <a:off x="11999310" y="3536002"/>
              <a:ext cx="367030" cy="367030"/>
            </a:xfrm>
            <a:custGeom>
              <a:avLst/>
              <a:gdLst/>
              <a:ahLst/>
              <a:cxnLst/>
              <a:rect l="l" t="t" r="r" b="b"/>
              <a:pathLst>
                <a:path w="367029" h="367029">
                  <a:moveTo>
                    <a:pt x="183356" y="366712"/>
                  </a:moveTo>
                  <a:lnTo>
                    <a:pt x="138793" y="361216"/>
                  </a:lnTo>
                  <a:lnTo>
                    <a:pt x="96921" y="345063"/>
                  </a:lnTo>
                  <a:lnTo>
                    <a:pt x="60228" y="319222"/>
                  </a:lnTo>
                  <a:lnTo>
                    <a:pt x="30901" y="285223"/>
                  </a:lnTo>
                  <a:lnTo>
                    <a:pt x="10713" y="245117"/>
                  </a:lnTo>
                  <a:lnTo>
                    <a:pt x="880" y="201328"/>
                  </a:lnTo>
                  <a:lnTo>
                    <a:pt x="0" y="183356"/>
                  </a:lnTo>
                  <a:lnTo>
                    <a:pt x="220" y="174348"/>
                  </a:lnTo>
                  <a:lnTo>
                    <a:pt x="7893" y="130130"/>
                  </a:lnTo>
                  <a:lnTo>
                    <a:pt x="26079" y="89100"/>
                  </a:lnTo>
                  <a:lnTo>
                    <a:pt x="53703" y="53703"/>
                  </a:lnTo>
                  <a:lnTo>
                    <a:pt x="89100" y="26079"/>
                  </a:lnTo>
                  <a:lnTo>
                    <a:pt x="130130" y="7893"/>
                  </a:lnTo>
                  <a:lnTo>
                    <a:pt x="174348" y="220"/>
                  </a:lnTo>
                  <a:lnTo>
                    <a:pt x="183356" y="0"/>
                  </a:lnTo>
                  <a:lnTo>
                    <a:pt x="192364" y="220"/>
                  </a:lnTo>
                  <a:lnTo>
                    <a:pt x="236582" y="7893"/>
                  </a:lnTo>
                  <a:lnTo>
                    <a:pt x="277611" y="26079"/>
                  </a:lnTo>
                  <a:lnTo>
                    <a:pt x="313008" y="53703"/>
                  </a:lnTo>
                  <a:lnTo>
                    <a:pt x="340632" y="89100"/>
                  </a:lnTo>
                  <a:lnTo>
                    <a:pt x="358819" y="130130"/>
                  </a:lnTo>
                  <a:lnTo>
                    <a:pt x="366492" y="174348"/>
                  </a:lnTo>
                  <a:lnTo>
                    <a:pt x="366712" y="183356"/>
                  </a:lnTo>
                  <a:lnTo>
                    <a:pt x="366492" y="192364"/>
                  </a:lnTo>
                  <a:lnTo>
                    <a:pt x="358819" y="236582"/>
                  </a:lnTo>
                  <a:lnTo>
                    <a:pt x="340632" y="277611"/>
                  </a:lnTo>
                  <a:lnTo>
                    <a:pt x="313008" y="313008"/>
                  </a:lnTo>
                  <a:lnTo>
                    <a:pt x="277611" y="340632"/>
                  </a:lnTo>
                  <a:lnTo>
                    <a:pt x="236582" y="358819"/>
                  </a:lnTo>
                  <a:lnTo>
                    <a:pt x="192364" y="366492"/>
                  </a:lnTo>
                  <a:lnTo>
                    <a:pt x="183356" y="366712"/>
                  </a:lnTo>
                  <a:close/>
                </a:path>
              </a:pathLst>
            </a:custGeom>
            <a:solidFill>
              <a:srgbClr val="0A09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4463" y="3641818"/>
              <a:ext cx="216232" cy="15508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5200800" y="410972"/>
            <a:ext cx="3087370" cy="617855"/>
            <a:chOff x="15200800" y="410972"/>
            <a:chExt cx="3087370" cy="617855"/>
          </a:xfrm>
        </p:grpSpPr>
        <p:sp>
          <p:nvSpPr>
            <p:cNvPr id="18" name="object 18"/>
            <p:cNvSpPr/>
            <p:nvPr/>
          </p:nvSpPr>
          <p:spPr>
            <a:xfrm>
              <a:off x="15435595" y="410972"/>
              <a:ext cx="2852420" cy="546735"/>
            </a:xfrm>
            <a:custGeom>
              <a:avLst/>
              <a:gdLst/>
              <a:ahLst/>
              <a:cxnLst/>
              <a:rect l="l" t="t" r="r" b="b"/>
              <a:pathLst>
                <a:path w="2852419" h="546735">
                  <a:moveTo>
                    <a:pt x="2028673" y="546119"/>
                  </a:moveTo>
                  <a:lnTo>
                    <a:pt x="1975283" y="542251"/>
                  </a:lnTo>
                  <a:lnTo>
                    <a:pt x="1926922" y="531246"/>
                  </a:lnTo>
                  <a:lnTo>
                    <a:pt x="1883096" y="514000"/>
                  </a:lnTo>
                  <a:lnTo>
                    <a:pt x="1843314" y="491413"/>
                  </a:lnTo>
                  <a:lnTo>
                    <a:pt x="1807082" y="464380"/>
                  </a:lnTo>
                  <a:lnTo>
                    <a:pt x="1773907" y="433800"/>
                  </a:lnTo>
                  <a:lnTo>
                    <a:pt x="1743296" y="400570"/>
                  </a:lnTo>
                  <a:lnTo>
                    <a:pt x="1714757" y="365587"/>
                  </a:lnTo>
                  <a:lnTo>
                    <a:pt x="1687796" y="329750"/>
                  </a:lnTo>
                  <a:lnTo>
                    <a:pt x="1630381" y="250435"/>
                  </a:lnTo>
                  <a:lnTo>
                    <a:pt x="1598837" y="209269"/>
                  </a:lnTo>
                  <a:lnTo>
                    <a:pt x="1566269" y="171520"/>
                  </a:lnTo>
                  <a:lnTo>
                    <a:pt x="1531659" y="138251"/>
                  </a:lnTo>
                  <a:lnTo>
                    <a:pt x="1493991" y="110525"/>
                  </a:lnTo>
                  <a:lnTo>
                    <a:pt x="1452245" y="89404"/>
                  </a:lnTo>
                  <a:lnTo>
                    <a:pt x="1405405" y="75953"/>
                  </a:lnTo>
                  <a:lnTo>
                    <a:pt x="1352451" y="71233"/>
                  </a:lnTo>
                  <a:lnTo>
                    <a:pt x="1299350" y="76099"/>
                  </a:lnTo>
                  <a:lnTo>
                    <a:pt x="1252154" y="89905"/>
                  </a:lnTo>
                  <a:lnTo>
                    <a:pt x="1209966" y="111464"/>
                  </a:lnTo>
                  <a:lnTo>
                    <a:pt x="1171889" y="139587"/>
                  </a:lnTo>
                  <a:lnTo>
                    <a:pt x="1137026" y="173086"/>
                  </a:lnTo>
                  <a:lnTo>
                    <a:pt x="1104479" y="210772"/>
                  </a:lnTo>
                  <a:lnTo>
                    <a:pt x="1073353" y="251458"/>
                  </a:lnTo>
                  <a:lnTo>
                    <a:pt x="1017683" y="328884"/>
                  </a:lnTo>
                  <a:lnTo>
                    <a:pt x="991219" y="364219"/>
                  </a:lnTo>
                  <a:lnTo>
                    <a:pt x="962914" y="398999"/>
                  </a:lnTo>
                  <a:lnTo>
                    <a:pt x="932329" y="432261"/>
                  </a:lnTo>
                  <a:lnTo>
                    <a:pt x="899021" y="463044"/>
                  </a:lnTo>
                  <a:lnTo>
                    <a:pt x="862552" y="490387"/>
                  </a:lnTo>
                  <a:lnTo>
                    <a:pt x="822478" y="513327"/>
                  </a:lnTo>
                  <a:lnTo>
                    <a:pt x="778360" y="530904"/>
                  </a:lnTo>
                  <a:lnTo>
                    <a:pt x="729756" y="542155"/>
                  </a:lnTo>
                  <a:lnTo>
                    <a:pt x="676225" y="546119"/>
                  </a:lnTo>
                  <a:lnTo>
                    <a:pt x="622777" y="542251"/>
                  </a:lnTo>
                  <a:lnTo>
                    <a:pt x="574382" y="531246"/>
                  </a:lnTo>
                  <a:lnTo>
                    <a:pt x="530543" y="514000"/>
                  </a:lnTo>
                  <a:lnTo>
                    <a:pt x="490763" y="491413"/>
                  </a:lnTo>
                  <a:lnTo>
                    <a:pt x="454544" y="464380"/>
                  </a:lnTo>
                  <a:lnTo>
                    <a:pt x="421390" y="433800"/>
                  </a:lnTo>
                  <a:lnTo>
                    <a:pt x="390802" y="400570"/>
                  </a:lnTo>
                  <a:lnTo>
                    <a:pt x="362284" y="365587"/>
                  </a:lnTo>
                  <a:lnTo>
                    <a:pt x="335338" y="329750"/>
                  </a:lnTo>
                  <a:lnTo>
                    <a:pt x="277958" y="250435"/>
                  </a:lnTo>
                  <a:lnTo>
                    <a:pt x="246485" y="209269"/>
                  </a:lnTo>
                  <a:lnTo>
                    <a:pt x="214005" y="171520"/>
                  </a:lnTo>
                  <a:lnTo>
                    <a:pt x="179475" y="138251"/>
                  </a:lnTo>
                  <a:lnTo>
                    <a:pt x="141853" y="110525"/>
                  </a:lnTo>
                  <a:lnTo>
                    <a:pt x="100094" y="89404"/>
                  </a:lnTo>
                  <a:lnTo>
                    <a:pt x="53158" y="75953"/>
                  </a:lnTo>
                  <a:lnTo>
                    <a:pt x="0" y="71233"/>
                  </a:lnTo>
                  <a:lnTo>
                    <a:pt x="0" y="0"/>
                  </a:lnTo>
                  <a:lnTo>
                    <a:pt x="53619" y="3867"/>
                  </a:lnTo>
                  <a:lnTo>
                    <a:pt x="102114" y="14873"/>
                  </a:lnTo>
                  <a:lnTo>
                    <a:pt x="145993" y="32119"/>
                  </a:lnTo>
                  <a:lnTo>
                    <a:pt x="185767" y="54707"/>
                  </a:lnTo>
                  <a:lnTo>
                    <a:pt x="221946" y="81740"/>
                  </a:lnTo>
                  <a:lnTo>
                    <a:pt x="255039" y="112320"/>
                  </a:lnTo>
                  <a:lnTo>
                    <a:pt x="285557" y="145550"/>
                  </a:lnTo>
                  <a:lnTo>
                    <a:pt x="314010" y="180533"/>
                  </a:lnTo>
                  <a:lnTo>
                    <a:pt x="340907" y="216370"/>
                  </a:lnTo>
                  <a:lnTo>
                    <a:pt x="398268" y="295685"/>
                  </a:lnTo>
                  <a:lnTo>
                    <a:pt x="429740" y="336851"/>
                  </a:lnTo>
                  <a:lnTo>
                    <a:pt x="462220" y="374599"/>
                  </a:lnTo>
                  <a:lnTo>
                    <a:pt x="496750" y="407868"/>
                  </a:lnTo>
                  <a:lnTo>
                    <a:pt x="534372" y="435595"/>
                  </a:lnTo>
                  <a:lnTo>
                    <a:pt x="576130" y="456715"/>
                  </a:lnTo>
                  <a:lnTo>
                    <a:pt x="623067" y="470167"/>
                  </a:lnTo>
                  <a:lnTo>
                    <a:pt x="676225" y="474887"/>
                  </a:lnTo>
                  <a:lnTo>
                    <a:pt x="729528" y="470021"/>
                  </a:lnTo>
                  <a:lnTo>
                    <a:pt x="776822" y="456214"/>
                  </a:lnTo>
                  <a:lnTo>
                    <a:pt x="819032" y="434656"/>
                  </a:lnTo>
                  <a:lnTo>
                    <a:pt x="857080" y="406533"/>
                  </a:lnTo>
                  <a:lnTo>
                    <a:pt x="891893" y="373034"/>
                  </a:lnTo>
                  <a:lnTo>
                    <a:pt x="924395" y="335348"/>
                  </a:lnTo>
                  <a:lnTo>
                    <a:pt x="955509" y="294662"/>
                  </a:lnTo>
                  <a:lnTo>
                    <a:pt x="1011278" y="217236"/>
                  </a:lnTo>
                  <a:lnTo>
                    <a:pt x="1037758" y="181900"/>
                  </a:lnTo>
                  <a:lnTo>
                    <a:pt x="1066050" y="147121"/>
                  </a:lnTo>
                  <a:lnTo>
                    <a:pt x="1096601" y="113859"/>
                  </a:lnTo>
                  <a:lnTo>
                    <a:pt x="1129860" y="83075"/>
                  </a:lnTo>
                  <a:lnTo>
                    <a:pt x="1166275" y="55732"/>
                  </a:lnTo>
                  <a:lnTo>
                    <a:pt x="1206293" y="32792"/>
                  </a:lnTo>
                  <a:lnTo>
                    <a:pt x="1250363" y="15215"/>
                  </a:lnTo>
                  <a:lnTo>
                    <a:pt x="1298933" y="3964"/>
                  </a:lnTo>
                  <a:lnTo>
                    <a:pt x="1352451" y="0"/>
                  </a:lnTo>
                  <a:lnTo>
                    <a:pt x="1405898" y="3867"/>
                  </a:lnTo>
                  <a:lnTo>
                    <a:pt x="1454290" y="14873"/>
                  </a:lnTo>
                  <a:lnTo>
                    <a:pt x="1498125" y="32119"/>
                  </a:lnTo>
                  <a:lnTo>
                    <a:pt x="1537896" y="54707"/>
                  </a:lnTo>
                  <a:lnTo>
                    <a:pt x="1574101" y="81740"/>
                  </a:lnTo>
                  <a:lnTo>
                    <a:pt x="1607234" y="112320"/>
                  </a:lnTo>
                  <a:lnTo>
                    <a:pt x="1637791" y="145550"/>
                  </a:lnTo>
                  <a:lnTo>
                    <a:pt x="1666269" y="180533"/>
                  </a:lnTo>
                  <a:lnTo>
                    <a:pt x="1693162" y="216370"/>
                  </a:lnTo>
                  <a:lnTo>
                    <a:pt x="1750450" y="295685"/>
                  </a:lnTo>
                  <a:lnTo>
                    <a:pt x="1781990" y="336851"/>
                  </a:lnTo>
                  <a:lnTo>
                    <a:pt x="1814591" y="374599"/>
                  </a:lnTo>
                  <a:lnTo>
                    <a:pt x="1849259" y="407868"/>
                  </a:lnTo>
                  <a:lnTo>
                    <a:pt x="1886996" y="435595"/>
                  </a:lnTo>
                  <a:lnTo>
                    <a:pt x="1928808" y="456715"/>
                  </a:lnTo>
                  <a:lnTo>
                    <a:pt x="1975699" y="470167"/>
                  </a:lnTo>
                  <a:lnTo>
                    <a:pt x="2028673" y="474887"/>
                  </a:lnTo>
                  <a:lnTo>
                    <a:pt x="2081776" y="470021"/>
                  </a:lnTo>
                  <a:lnTo>
                    <a:pt x="2128970" y="456214"/>
                  </a:lnTo>
                  <a:lnTo>
                    <a:pt x="2171150" y="434656"/>
                  </a:lnTo>
                  <a:lnTo>
                    <a:pt x="2209210" y="406533"/>
                  </a:lnTo>
                  <a:lnTo>
                    <a:pt x="2244045" y="373034"/>
                  </a:lnTo>
                  <a:lnTo>
                    <a:pt x="2276550" y="335348"/>
                  </a:lnTo>
                  <a:lnTo>
                    <a:pt x="2307617" y="294662"/>
                  </a:lnTo>
                  <a:lnTo>
                    <a:pt x="2363159" y="217236"/>
                  </a:lnTo>
                  <a:lnTo>
                    <a:pt x="2389608" y="181900"/>
                  </a:lnTo>
                  <a:lnTo>
                    <a:pt x="2417925" y="147121"/>
                  </a:lnTo>
                  <a:lnTo>
                    <a:pt x="2448544" y="113859"/>
                  </a:lnTo>
                  <a:lnTo>
                    <a:pt x="2481899" y="83075"/>
                  </a:lnTo>
                  <a:lnTo>
                    <a:pt x="2518423" y="55732"/>
                  </a:lnTo>
                  <a:lnTo>
                    <a:pt x="2558551" y="32792"/>
                  </a:lnTo>
                  <a:lnTo>
                    <a:pt x="2602717" y="15215"/>
                  </a:lnTo>
                  <a:lnTo>
                    <a:pt x="2651354" y="3964"/>
                  </a:lnTo>
                  <a:lnTo>
                    <a:pt x="2704896" y="0"/>
                  </a:lnTo>
                  <a:lnTo>
                    <a:pt x="2758347" y="3867"/>
                  </a:lnTo>
                  <a:lnTo>
                    <a:pt x="2806743" y="14873"/>
                  </a:lnTo>
                  <a:lnTo>
                    <a:pt x="2850583" y="32119"/>
                  </a:lnTo>
                  <a:lnTo>
                    <a:pt x="2852403" y="33152"/>
                  </a:lnTo>
                  <a:lnTo>
                    <a:pt x="2852403" y="114686"/>
                  </a:lnTo>
                  <a:lnTo>
                    <a:pt x="2846757" y="110525"/>
                  </a:lnTo>
                  <a:lnTo>
                    <a:pt x="2804997" y="89404"/>
                  </a:lnTo>
                  <a:lnTo>
                    <a:pt x="2758057" y="75953"/>
                  </a:lnTo>
                  <a:lnTo>
                    <a:pt x="2704896" y="71233"/>
                  </a:lnTo>
                  <a:lnTo>
                    <a:pt x="2651594" y="76099"/>
                  </a:lnTo>
                  <a:lnTo>
                    <a:pt x="2604302" y="89905"/>
                  </a:lnTo>
                  <a:lnTo>
                    <a:pt x="2562095" y="111464"/>
                  </a:lnTo>
                  <a:lnTo>
                    <a:pt x="2524048" y="139587"/>
                  </a:lnTo>
                  <a:lnTo>
                    <a:pt x="2489237" y="173086"/>
                  </a:lnTo>
                  <a:lnTo>
                    <a:pt x="2456736" y="210772"/>
                  </a:lnTo>
                  <a:lnTo>
                    <a:pt x="2425622" y="251458"/>
                  </a:lnTo>
                  <a:lnTo>
                    <a:pt x="2369847" y="328884"/>
                  </a:lnTo>
                  <a:lnTo>
                    <a:pt x="2343351" y="364219"/>
                  </a:lnTo>
                  <a:lnTo>
                    <a:pt x="2315037" y="398999"/>
                  </a:lnTo>
                  <a:lnTo>
                    <a:pt x="2284463" y="432261"/>
                  </a:lnTo>
                  <a:lnTo>
                    <a:pt x="2251183" y="463044"/>
                  </a:lnTo>
                  <a:lnTo>
                    <a:pt x="2214755" y="490387"/>
                  </a:lnTo>
                  <a:lnTo>
                    <a:pt x="2174733" y="513327"/>
                  </a:lnTo>
                  <a:lnTo>
                    <a:pt x="2130675" y="530904"/>
                  </a:lnTo>
                  <a:lnTo>
                    <a:pt x="2082136" y="542155"/>
                  </a:lnTo>
                  <a:lnTo>
                    <a:pt x="2028673" y="546119"/>
                  </a:lnTo>
                  <a:close/>
                </a:path>
              </a:pathLst>
            </a:custGeom>
            <a:solidFill>
              <a:srgbClr val="2E1504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00800" y="482205"/>
              <a:ext cx="3087370" cy="546735"/>
            </a:xfrm>
            <a:custGeom>
              <a:avLst/>
              <a:gdLst/>
              <a:ahLst/>
              <a:cxnLst/>
              <a:rect l="l" t="t" r="r" b="b"/>
              <a:pathLst>
                <a:path w="3087369" h="546735">
                  <a:moveTo>
                    <a:pt x="2028682" y="546119"/>
                  </a:moveTo>
                  <a:lnTo>
                    <a:pt x="1975288" y="542251"/>
                  </a:lnTo>
                  <a:lnTo>
                    <a:pt x="1926925" y="531246"/>
                  </a:lnTo>
                  <a:lnTo>
                    <a:pt x="1883098" y="514001"/>
                  </a:lnTo>
                  <a:lnTo>
                    <a:pt x="1843316" y="491413"/>
                  </a:lnTo>
                  <a:lnTo>
                    <a:pt x="1807083" y="464380"/>
                  </a:lnTo>
                  <a:lnTo>
                    <a:pt x="1773908" y="433800"/>
                  </a:lnTo>
                  <a:lnTo>
                    <a:pt x="1743297" y="400570"/>
                  </a:lnTo>
                  <a:lnTo>
                    <a:pt x="1714757" y="365587"/>
                  </a:lnTo>
                  <a:lnTo>
                    <a:pt x="1687794" y="329750"/>
                  </a:lnTo>
                  <a:lnTo>
                    <a:pt x="1630380" y="250435"/>
                  </a:lnTo>
                  <a:lnTo>
                    <a:pt x="1598839" y="209269"/>
                  </a:lnTo>
                  <a:lnTo>
                    <a:pt x="1566273" y="171520"/>
                  </a:lnTo>
                  <a:lnTo>
                    <a:pt x="1531665" y="138251"/>
                  </a:lnTo>
                  <a:lnTo>
                    <a:pt x="1493997" y="110525"/>
                  </a:lnTo>
                  <a:lnTo>
                    <a:pt x="1452250" y="89404"/>
                  </a:lnTo>
                  <a:lnTo>
                    <a:pt x="1405408" y="75953"/>
                  </a:lnTo>
                  <a:lnTo>
                    <a:pt x="1352451" y="71233"/>
                  </a:lnTo>
                  <a:lnTo>
                    <a:pt x="1299350" y="76099"/>
                  </a:lnTo>
                  <a:lnTo>
                    <a:pt x="1252154" y="89905"/>
                  </a:lnTo>
                  <a:lnTo>
                    <a:pt x="1209966" y="111464"/>
                  </a:lnTo>
                  <a:lnTo>
                    <a:pt x="1171889" y="139587"/>
                  </a:lnTo>
                  <a:lnTo>
                    <a:pt x="1137025" y="173085"/>
                  </a:lnTo>
                  <a:lnTo>
                    <a:pt x="1104479" y="210772"/>
                  </a:lnTo>
                  <a:lnTo>
                    <a:pt x="1073352" y="251458"/>
                  </a:lnTo>
                  <a:lnTo>
                    <a:pt x="1017682" y="328885"/>
                  </a:lnTo>
                  <a:lnTo>
                    <a:pt x="991218" y="364220"/>
                  </a:lnTo>
                  <a:lnTo>
                    <a:pt x="962914" y="398999"/>
                  </a:lnTo>
                  <a:lnTo>
                    <a:pt x="932328" y="432261"/>
                  </a:lnTo>
                  <a:lnTo>
                    <a:pt x="899021" y="463044"/>
                  </a:lnTo>
                  <a:lnTo>
                    <a:pt x="862551" y="490387"/>
                  </a:lnTo>
                  <a:lnTo>
                    <a:pt x="822478" y="513327"/>
                  </a:lnTo>
                  <a:lnTo>
                    <a:pt x="778359" y="530904"/>
                  </a:lnTo>
                  <a:lnTo>
                    <a:pt x="729756" y="542155"/>
                  </a:lnTo>
                  <a:lnTo>
                    <a:pt x="676225" y="546119"/>
                  </a:lnTo>
                  <a:lnTo>
                    <a:pt x="622777" y="542251"/>
                  </a:lnTo>
                  <a:lnTo>
                    <a:pt x="574382" y="531246"/>
                  </a:lnTo>
                  <a:lnTo>
                    <a:pt x="530543" y="514001"/>
                  </a:lnTo>
                  <a:lnTo>
                    <a:pt x="490763" y="491413"/>
                  </a:lnTo>
                  <a:lnTo>
                    <a:pt x="454544" y="464380"/>
                  </a:lnTo>
                  <a:lnTo>
                    <a:pt x="421390" y="433800"/>
                  </a:lnTo>
                  <a:lnTo>
                    <a:pt x="390802" y="400570"/>
                  </a:lnTo>
                  <a:lnTo>
                    <a:pt x="362284" y="365587"/>
                  </a:lnTo>
                  <a:lnTo>
                    <a:pt x="335338" y="329750"/>
                  </a:lnTo>
                  <a:lnTo>
                    <a:pt x="277958" y="250435"/>
                  </a:lnTo>
                  <a:lnTo>
                    <a:pt x="246485" y="209269"/>
                  </a:lnTo>
                  <a:lnTo>
                    <a:pt x="214005" y="171520"/>
                  </a:lnTo>
                  <a:lnTo>
                    <a:pt x="179475" y="138251"/>
                  </a:lnTo>
                  <a:lnTo>
                    <a:pt x="141853" y="110525"/>
                  </a:lnTo>
                  <a:lnTo>
                    <a:pt x="100094" y="89404"/>
                  </a:lnTo>
                  <a:lnTo>
                    <a:pt x="53158" y="75953"/>
                  </a:lnTo>
                  <a:lnTo>
                    <a:pt x="0" y="71233"/>
                  </a:lnTo>
                  <a:lnTo>
                    <a:pt x="0" y="0"/>
                  </a:lnTo>
                  <a:lnTo>
                    <a:pt x="53619" y="3867"/>
                  </a:lnTo>
                  <a:lnTo>
                    <a:pt x="102113" y="14873"/>
                  </a:lnTo>
                  <a:lnTo>
                    <a:pt x="145992" y="32119"/>
                  </a:lnTo>
                  <a:lnTo>
                    <a:pt x="185766" y="54707"/>
                  </a:lnTo>
                  <a:lnTo>
                    <a:pt x="221944" y="81740"/>
                  </a:lnTo>
                  <a:lnTo>
                    <a:pt x="255038" y="112320"/>
                  </a:lnTo>
                  <a:lnTo>
                    <a:pt x="285555" y="145550"/>
                  </a:lnTo>
                  <a:lnTo>
                    <a:pt x="314008" y="180533"/>
                  </a:lnTo>
                  <a:lnTo>
                    <a:pt x="340905" y="216370"/>
                  </a:lnTo>
                  <a:lnTo>
                    <a:pt x="398266" y="295685"/>
                  </a:lnTo>
                  <a:lnTo>
                    <a:pt x="429739" y="336851"/>
                  </a:lnTo>
                  <a:lnTo>
                    <a:pt x="462219" y="374600"/>
                  </a:lnTo>
                  <a:lnTo>
                    <a:pt x="496749" y="407869"/>
                  </a:lnTo>
                  <a:lnTo>
                    <a:pt x="534372" y="435595"/>
                  </a:lnTo>
                  <a:lnTo>
                    <a:pt x="576130" y="456715"/>
                  </a:lnTo>
                  <a:lnTo>
                    <a:pt x="623067" y="470167"/>
                  </a:lnTo>
                  <a:lnTo>
                    <a:pt x="676225" y="474887"/>
                  </a:lnTo>
                  <a:lnTo>
                    <a:pt x="729528" y="470021"/>
                  </a:lnTo>
                  <a:lnTo>
                    <a:pt x="776822" y="456214"/>
                  </a:lnTo>
                  <a:lnTo>
                    <a:pt x="819032" y="434656"/>
                  </a:lnTo>
                  <a:lnTo>
                    <a:pt x="857080" y="406533"/>
                  </a:lnTo>
                  <a:lnTo>
                    <a:pt x="891893" y="373034"/>
                  </a:lnTo>
                  <a:lnTo>
                    <a:pt x="924395" y="335348"/>
                  </a:lnTo>
                  <a:lnTo>
                    <a:pt x="955509" y="294662"/>
                  </a:lnTo>
                  <a:lnTo>
                    <a:pt x="1011277" y="217236"/>
                  </a:lnTo>
                  <a:lnTo>
                    <a:pt x="1037757" y="181901"/>
                  </a:lnTo>
                  <a:lnTo>
                    <a:pt x="1066049" y="147121"/>
                  </a:lnTo>
                  <a:lnTo>
                    <a:pt x="1096600" y="113859"/>
                  </a:lnTo>
                  <a:lnTo>
                    <a:pt x="1129859" y="83075"/>
                  </a:lnTo>
                  <a:lnTo>
                    <a:pt x="1166274" y="55732"/>
                  </a:lnTo>
                  <a:lnTo>
                    <a:pt x="1206293" y="32792"/>
                  </a:lnTo>
                  <a:lnTo>
                    <a:pt x="1250363" y="15215"/>
                  </a:lnTo>
                  <a:lnTo>
                    <a:pt x="1298933" y="3964"/>
                  </a:lnTo>
                  <a:lnTo>
                    <a:pt x="1352451" y="0"/>
                  </a:lnTo>
                  <a:lnTo>
                    <a:pt x="1405900" y="3867"/>
                  </a:lnTo>
                  <a:lnTo>
                    <a:pt x="1454293" y="14873"/>
                  </a:lnTo>
                  <a:lnTo>
                    <a:pt x="1498128" y="32119"/>
                  </a:lnTo>
                  <a:lnTo>
                    <a:pt x="1537899" y="54707"/>
                  </a:lnTo>
                  <a:lnTo>
                    <a:pt x="1574103" y="81740"/>
                  </a:lnTo>
                  <a:lnTo>
                    <a:pt x="1607236" y="112320"/>
                  </a:lnTo>
                  <a:lnTo>
                    <a:pt x="1637793" y="145550"/>
                  </a:lnTo>
                  <a:lnTo>
                    <a:pt x="1666272" y="180533"/>
                  </a:lnTo>
                  <a:lnTo>
                    <a:pt x="1693168" y="216370"/>
                  </a:lnTo>
                  <a:lnTo>
                    <a:pt x="1750454" y="295685"/>
                  </a:lnTo>
                  <a:lnTo>
                    <a:pt x="1781990" y="336851"/>
                  </a:lnTo>
                  <a:lnTo>
                    <a:pt x="1814589" y="374600"/>
                  </a:lnTo>
                  <a:lnTo>
                    <a:pt x="1849256" y="407869"/>
                  </a:lnTo>
                  <a:lnTo>
                    <a:pt x="1886995" y="435595"/>
                  </a:lnTo>
                  <a:lnTo>
                    <a:pt x="1928809" y="456715"/>
                  </a:lnTo>
                  <a:lnTo>
                    <a:pt x="1975703" y="470167"/>
                  </a:lnTo>
                  <a:lnTo>
                    <a:pt x="2028682" y="474887"/>
                  </a:lnTo>
                  <a:lnTo>
                    <a:pt x="2081780" y="470021"/>
                  </a:lnTo>
                  <a:lnTo>
                    <a:pt x="2128971" y="456214"/>
                  </a:lnTo>
                  <a:lnTo>
                    <a:pt x="2171148" y="434656"/>
                  </a:lnTo>
                  <a:lnTo>
                    <a:pt x="2209206" y="406533"/>
                  </a:lnTo>
                  <a:lnTo>
                    <a:pt x="2244040" y="373034"/>
                  </a:lnTo>
                  <a:lnTo>
                    <a:pt x="2276544" y="335348"/>
                  </a:lnTo>
                  <a:lnTo>
                    <a:pt x="2307612" y="294662"/>
                  </a:lnTo>
                  <a:lnTo>
                    <a:pt x="2363153" y="217236"/>
                  </a:lnTo>
                  <a:lnTo>
                    <a:pt x="2389602" y="181901"/>
                  </a:lnTo>
                  <a:lnTo>
                    <a:pt x="2417920" y="147121"/>
                  </a:lnTo>
                  <a:lnTo>
                    <a:pt x="2448539" y="113859"/>
                  </a:lnTo>
                  <a:lnTo>
                    <a:pt x="2481895" y="83075"/>
                  </a:lnTo>
                  <a:lnTo>
                    <a:pt x="2518421" y="55732"/>
                  </a:lnTo>
                  <a:lnTo>
                    <a:pt x="2558550" y="32792"/>
                  </a:lnTo>
                  <a:lnTo>
                    <a:pt x="2602718" y="15215"/>
                  </a:lnTo>
                  <a:lnTo>
                    <a:pt x="2651358" y="3964"/>
                  </a:lnTo>
                  <a:lnTo>
                    <a:pt x="2704905" y="0"/>
                  </a:lnTo>
                  <a:lnTo>
                    <a:pt x="2758352" y="3867"/>
                  </a:lnTo>
                  <a:lnTo>
                    <a:pt x="2806746" y="14873"/>
                  </a:lnTo>
                  <a:lnTo>
                    <a:pt x="2850585" y="32119"/>
                  </a:lnTo>
                  <a:lnTo>
                    <a:pt x="2890365" y="54707"/>
                  </a:lnTo>
                  <a:lnTo>
                    <a:pt x="2926584" y="81740"/>
                  </a:lnTo>
                  <a:lnTo>
                    <a:pt x="2959739" y="112320"/>
                  </a:lnTo>
                  <a:lnTo>
                    <a:pt x="2990326" y="145550"/>
                  </a:lnTo>
                  <a:lnTo>
                    <a:pt x="3018843" y="180533"/>
                  </a:lnTo>
                  <a:lnTo>
                    <a:pt x="3045788" y="216370"/>
                  </a:lnTo>
                  <a:lnTo>
                    <a:pt x="3087198" y="273629"/>
                  </a:lnTo>
                  <a:lnTo>
                    <a:pt x="3087198" y="390273"/>
                  </a:lnTo>
                  <a:lnTo>
                    <a:pt x="3067121" y="365587"/>
                  </a:lnTo>
                  <a:lnTo>
                    <a:pt x="3040225" y="329750"/>
                  </a:lnTo>
                  <a:lnTo>
                    <a:pt x="2982864" y="250435"/>
                  </a:lnTo>
                  <a:lnTo>
                    <a:pt x="2951390" y="209269"/>
                  </a:lnTo>
                  <a:lnTo>
                    <a:pt x="2918909" y="171520"/>
                  </a:lnTo>
                  <a:lnTo>
                    <a:pt x="2884378" y="138251"/>
                  </a:lnTo>
                  <a:lnTo>
                    <a:pt x="2846755" y="110525"/>
                  </a:lnTo>
                  <a:lnTo>
                    <a:pt x="2804997" y="89404"/>
                  </a:lnTo>
                  <a:lnTo>
                    <a:pt x="2758061" y="75953"/>
                  </a:lnTo>
                  <a:lnTo>
                    <a:pt x="2704905" y="71233"/>
                  </a:lnTo>
                  <a:lnTo>
                    <a:pt x="2651599" y="76099"/>
                  </a:lnTo>
                  <a:lnTo>
                    <a:pt x="2604306" y="89905"/>
                  </a:lnTo>
                  <a:lnTo>
                    <a:pt x="2562105" y="111464"/>
                  </a:lnTo>
                  <a:lnTo>
                    <a:pt x="2524073" y="139587"/>
                  </a:lnTo>
                  <a:lnTo>
                    <a:pt x="2489289" y="173085"/>
                  </a:lnTo>
                  <a:lnTo>
                    <a:pt x="2456830" y="210772"/>
                  </a:lnTo>
                  <a:lnTo>
                    <a:pt x="2425774" y="251458"/>
                  </a:lnTo>
                  <a:lnTo>
                    <a:pt x="2370127" y="328885"/>
                  </a:lnTo>
                  <a:lnTo>
                    <a:pt x="2343646" y="364220"/>
                  </a:lnTo>
                  <a:lnTo>
                    <a:pt x="2315320" y="398999"/>
                  </a:lnTo>
                  <a:lnTo>
                    <a:pt x="2284712" y="432261"/>
                  </a:lnTo>
                  <a:lnTo>
                    <a:pt x="2251385" y="463044"/>
                  </a:lnTo>
                  <a:lnTo>
                    <a:pt x="2214902" y="490387"/>
                  </a:lnTo>
                  <a:lnTo>
                    <a:pt x="2174828" y="513327"/>
                  </a:lnTo>
                  <a:lnTo>
                    <a:pt x="2130724" y="530904"/>
                  </a:lnTo>
                  <a:lnTo>
                    <a:pt x="2082154" y="542155"/>
                  </a:lnTo>
                  <a:lnTo>
                    <a:pt x="2028682" y="546119"/>
                  </a:lnTo>
                  <a:close/>
                </a:path>
              </a:pathLst>
            </a:custGeom>
            <a:solidFill>
              <a:srgbClr val="734B2E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555651" y="7131059"/>
            <a:ext cx="4286885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15–45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55" dirty="0">
                <a:solidFill>
                  <a:srgbClr val="0A0909"/>
                </a:solidFill>
                <a:latin typeface="Lucida Sans Unicode"/>
                <a:cs typeface="Lucida Sans Unicode"/>
              </a:rPr>
              <a:t>age</a:t>
            </a:r>
            <a:r>
              <a:rPr sz="21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group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has</a:t>
            </a:r>
            <a:r>
              <a:rPr sz="2100" spc="-7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254" dirty="0">
                <a:solidFill>
                  <a:srgbClr val="0A0909"/>
                </a:solidFill>
                <a:latin typeface="Lucida Sans Unicode"/>
                <a:cs typeface="Lucida Sans Unicode"/>
              </a:rPr>
              <a:t>a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high </a:t>
            </a:r>
            <a:r>
              <a:rPr sz="2100" spc="90" dirty="0">
                <a:solidFill>
                  <a:srgbClr val="0A0909"/>
                </a:solidFill>
                <a:latin typeface="Lucida Sans Unicode"/>
                <a:cs typeface="Lucida Sans Unicode"/>
              </a:rPr>
              <a:t>need</a:t>
            </a:r>
            <a:r>
              <a:rPr sz="2100" spc="-1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for</a:t>
            </a:r>
            <a:r>
              <a:rPr sz="2100" spc="-1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current,</a:t>
            </a:r>
            <a:r>
              <a:rPr sz="2100" spc="-1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culturally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suitable</a:t>
            </a:r>
            <a:r>
              <a:rPr sz="2100" spc="1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apparel.</a:t>
            </a:r>
            <a:endParaRPr sz="21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9258527"/>
            <a:ext cx="2146935" cy="457200"/>
            <a:chOff x="0" y="9258527"/>
            <a:chExt cx="2146935" cy="457200"/>
          </a:xfrm>
        </p:grpSpPr>
        <p:sp>
          <p:nvSpPr>
            <p:cNvPr id="22" name="object 22"/>
            <p:cNvSpPr/>
            <p:nvPr/>
          </p:nvSpPr>
          <p:spPr>
            <a:xfrm>
              <a:off x="0" y="9258527"/>
              <a:ext cx="2146935" cy="408305"/>
            </a:xfrm>
            <a:custGeom>
              <a:avLst/>
              <a:gdLst/>
              <a:ahLst/>
              <a:cxnLst/>
              <a:rect l="l" t="t" r="r" b="b"/>
              <a:pathLst>
                <a:path w="2146935" h="408304">
                  <a:moveTo>
                    <a:pt x="2146387" y="407859"/>
                  </a:moveTo>
                  <a:lnTo>
                    <a:pt x="2090372" y="402061"/>
                  </a:lnTo>
                  <a:lnTo>
                    <a:pt x="2041836" y="385971"/>
                  </a:lnTo>
                  <a:lnTo>
                    <a:pt x="1999669" y="361543"/>
                  </a:lnTo>
                  <a:lnTo>
                    <a:pt x="1962761" y="330731"/>
                  </a:lnTo>
                  <a:lnTo>
                    <a:pt x="1929999" y="295490"/>
                  </a:lnTo>
                  <a:lnTo>
                    <a:pt x="1900274" y="257773"/>
                  </a:lnTo>
                  <a:lnTo>
                    <a:pt x="1841146" y="176550"/>
                  </a:lnTo>
                  <a:lnTo>
                    <a:pt x="1809402" y="137161"/>
                  </a:lnTo>
                  <a:lnTo>
                    <a:pt x="1775397" y="103250"/>
                  </a:lnTo>
                  <a:lnTo>
                    <a:pt x="1737284" y="76698"/>
                  </a:lnTo>
                  <a:lnTo>
                    <a:pt x="1693218" y="59387"/>
                  </a:lnTo>
                  <a:lnTo>
                    <a:pt x="1641352" y="53199"/>
                  </a:lnTo>
                  <a:lnTo>
                    <a:pt x="1589308" y="59572"/>
                  </a:lnTo>
                  <a:lnTo>
                    <a:pt x="1544832" y="77289"/>
                  </a:lnTo>
                  <a:lnTo>
                    <a:pt x="1506290" y="104248"/>
                  </a:lnTo>
                  <a:lnTo>
                    <a:pt x="1472043" y="138344"/>
                  </a:lnTo>
                  <a:lnTo>
                    <a:pt x="1440456" y="177474"/>
                  </a:lnTo>
                  <a:lnTo>
                    <a:pt x="1382792" y="256935"/>
                  </a:lnTo>
                  <a:lnTo>
                    <a:pt x="1353311" y="294327"/>
                  </a:lnTo>
                  <a:lnTo>
                    <a:pt x="1320480" y="329615"/>
                  </a:lnTo>
                  <a:lnTo>
                    <a:pt x="1283332" y="360706"/>
                  </a:lnTo>
                  <a:lnTo>
                    <a:pt x="1240902" y="385506"/>
                  </a:lnTo>
                  <a:lnTo>
                    <a:pt x="1192223" y="401921"/>
                  </a:lnTo>
                  <a:lnTo>
                    <a:pt x="1136329" y="407859"/>
                  </a:lnTo>
                  <a:lnTo>
                    <a:pt x="1080538" y="402061"/>
                  </a:lnTo>
                  <a:lnTo>
                    <a:pt x="1032090" y="385971"/>
                  </a:lnTo>
                  <a:lnTo>
                    <a:pt x="989911" y="361543"/>
                  </a:lnTo>
                  <a:lnTo>
                    <a:pt x="952929" y="330731"/>
                  </a:lnTo>
                  <a:lnTo>
                    <a:pt x="920069" y="295490"/>
                  </a:lnTo>
                  <a:lnTo>
                    <a:pt x="890260" y="257773"/>
                  </a:lnTo>
                  <a:lnTo>
                    <a:pt x="831057" y="176550"/>
                  </a:lnTo>
                  <a:lnTo>
                    <a:pt x="799230" y="137161"/>
                  </a:lnTo>
                  <a:lnTo>
                    <a:pt x="765144" y="103250"/>
                  </a:lnTo>
                  <a:lnTo>
                    <a:pt x="726995" y="76698"/>
                  </a:lnTo>
                  <a:lnTo>
                    <a:pt x="682983" y="59387"/>
                  </a:lnTo>
                  <a:lnTo>
                    <a:pt x="631305" y="53199"/>
                  </a:lnTo>
                  <a:lnTo>
                    <a:pt x="579441" y="59572"/>
                  </a:lnTo>
                  <a:lnTo>
                    <a:pt x="535021" y="77289"/>
                  </a:lnTo>
                  <a:lnTo>
                    <a:pt x="496456" y="104248"/>
                  </a:lnTo>
                  <a:lnTo>
                    <a:pt x="462157" y="138344"/>
                  </a:lnTo>
                  <a:lnTo>
                    <a:pt x="430538" y="177474"/>
                  </a:lnTo>
                  <a:lnTo>
                    <a:pt x="372967" y="256935"/>
                  </a:lnTo>
                  <a:lnTo>
                    <a:pt x="343503" y="294327"/>
                  </a:lnTo>
                  <a:lnTo>
                    <a:pt x="310660" y="329615"/>
                  </a:lnTo>
                  <a:lnTo>
                    <a:pt x="273475" y="360706"/>
                  </a:lnTo>
                  <a:lnTo>
                    <a:pt x="230991" y="385506"/>
                  </a:lnTo>
                  <a:lnTo>
                    <a:pt x="182245" y="401921"/>
                  </a:lnTo>
                  <a:lnTo>
                    <a:pt x="126279" y="407859"/>
                  </a:lnTo>
                  <a:lnTo>
                    <a:pt x="70432" y="402061"/>
                  </a:lnTo>
                  <a:lnTo>
                    <a:pt x="21962" y="385971"/>
                  </a:lnTo>
                  <a:lnTo>
                    <a:pt x="0" y="373250"/>
                  </a:lnTo>
                  <a:lnTo>
                    <a:pt x="0" y="310014"/>
                  </a:lnTo>
                  <a:lnTo>
                    <a:pt x="30353" y="331161"/>
                  </a:lnTo>
                  <a:lnTo>
                    <a:pt x="74416" y="348472"/>
                  </a:lnTo>
                  <a:lnTo>
                    <a:pt x="126279" y="354660"/>
                  </a:lnTo>
                  <a:lnTo>
                    <a:pt x="178326" y="348287"/>
                  </a:lnTo>
                  <a:lnTo>
                    <a:pt x="222803" y="330569"/>
                  </a:lnTo>
                  <a:lnTo>
                    <a:pt x="261347" y="303611"/>
                  </a:lnTo>
                  <a:lnTo>
                    <a:pt x="295595" y="269515"/>
                  </a:lnTo>
                  <a:lnTo>
                    <a:pt x="327183" y="230385"/>
                  </a:lnTo>
                  <a:lnTo>
                    <a:pt x="384838" y="150924"/>
                  </a:lnTo>
                  <a:lnTo>
                    <a:pt x="414298" y="113532"/>
                  </a:lnTo>
                  <a:lnTo>
                    <a:pt x="447104" y="78244"/>
                  </a:lnTo>
                  <a:lnTo>
                    <a:pt x="484233" y="47153"/>
                  </a:lnTo>
                  <a:lnTo>
                    <a:pt x="526659" y="22352"/>
                  </a:lnTo>
                  <a:lnTo>
                    <a:pt x="575358" y="5937"/>
                  </a:lnTo>
                  <a:lnTo>
                    <a:pt x="631305" y="0"/>
                  </a:lnTo>
                  <a:lnTo>
                    <a:pt x="687150" y="5797"/>
                  </a:lnTo>
                  <a:lnTo>
                    <a:pt x="735617" y="21887"/>
                  </a:lnTo>
                  <a:lnTo>
                    <a:pt x="777782" y="46315"/>
                  </a:lnTo>
                  <a:lnTo>
                    <a:pt x="814727" y="77127"/>
                  </a:lnTo>
                  <a:lnTo>
                    <a:pt x="847531" y="112369"/>
                  </a:lnTo>
                  <a:lnTo>
                    <a:pt x="877272" y="150086"/>
                  </a:lnTo>
                  <a:lnTo>
                    <a:pt x="936353" y="231309"/>
                  </a:lnTo>
                  <a:lnTo>
                    <a:pt x="968195" y="270697"/>
                  </a:lnTo>
                  <a:lnTo>
                    <a:pt x="1002336" y="304609"/>
                  </a:lnTo>
                  <a:lnTo>
                    <a:pt x="1040554" y="331161"/>
                  </a:lnTo>
                  <a:lnTo>
                    <a:pt x="1084625" y="348472"/>
                  </a:lnTo>
                  <a:lnTo>
                    <a:pt x="1136329" y="354660"/>
                  </a:lnTo>
                  <a:lnTo>
                    <a:pt x="1188194" y="348287"/>
                  </a:lnTo>
                  <a:lnTo>
                    <a:pt x="1232609" y="330569"/>
                  </a:lnTo>
                  <a:lnTo>
                    <a:pt x="1271159" y="303611"/>
                  </a:lnTo>
                  <a:lnTo>
                    <a:pt x="1305427" y="269515"/>
                  </a:lnTo>
                  <a:lnTo>
                    <a:pt x="1336997" y="230385"/>
                  </a:lnTo>
                  <a:lnTo>
                    <a:pt x="1394448" y="150924"/>
                  </a:lnTo>
                  <a:lnTo>
                    <a:pt x="1423915" y="113532"/>
                  </a:lnTo>
                  <a:lnTo>
                    <a:pt x="1456796" y="78244"/>
                  </a:lnTo>
                  <a:lnTo>
                    <a:pt x="1494035" y="47153"/>
                  </a:lnTo>
                  <a:lnTo>
                    <a:pt x="1536578" y="22352"/>
                  </a:lnTo>
                  <a:lnTo>
                    <a:pt x="1585369" y="5937"/>
                  </a:lnTo>
                  <a:lnTo>
                    <a:pt x="1641352" y="0"/>
                  </a:lnTo>
                  <a:lnTo>
                    <a:pt x="1697202" y="5797"/>
                  </a:lnTo>
                  <a:lnTo>
                    <a:pt x="1745673" y="21887"/>
                  </a:lnTo>
                  <a:lnTo>
                    <a:pt x="1787849" y="46315"/>
                  </a:lnTo>
                  <a:lnTo>
                    <a:pt x="1824813" y="77127"/>
                  </a:lnTo>
                  <a:lnTo>
                    <a:pt x="1857648" y="112369"/>
                  </a:lnTo>
                  <a:lnTo>
                    <a:pt x="1887438" y="150086"/>
                  </a:lnTo>
                  <a:lnTo>
                    <a:pt x="1946594" y="231309"/>
                  </a:lnTo>
                  <a:lnTo>
                    <a:pt x="1978338" y="270697"/>
                  </a:lnTo>
                  <a:lnTo>
                    <a:pt x="2012343" y="304609"/>
                  </a:lnTo>
                  <a:lnTo>
                    <a:pt x="2050455" y="331161"/>
                  </a:lnTo>
                  <a:lnTo>
                    <a:pt x="2094522" y="348472"/>
                  </a:lnTo>
                  <a:lnTo>
                    <a:pt x="2146387" y="354660"/>
                  </a:lnTo>
                  <a:lnTo>
                    <a:pt x="2146387" y="407859"/>
                  </a:lnTo>
                  <a:close/>
                </a:path>
              </a:pathLst>
            </a:custGeom>
            <a:solidFill>
              <a:srgbClr val="2E1504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9311727"/>
              <a:ext cx="1971039" cy="403860"/>
            </a:xfrm>
            <a:custGeom>
              <a:avLst/>
              <a:gdLst/>
              <a:ahLst/>
              <a:cxnLst/>
              <a:rect l="l" t="t" r="r" b="b"/>
              <a:pathLst>
                <a:path w="1971039" h="403859">
                  <a:moveTo>
                    <a:pt x="0" y="402653"/>
                  </a:moveTo>
                  <a:lnTo>
                    <a:pt x="0" y="348651"/>
                  </a:lnTo>
                  <a:lnTo>
                    <a:pt x="2974" y="348287"/>
                  </a:lnTo>
                  <a:lnTo>
                    <a:pt x="47451" y="330570"/>
                  </a:lnTo>
                  <a:lnTo>
                    <a:pt x="85995" y="303611"/>
                  </a:lnTo>
                  <a:lnTo>
                    <a:pt x="120243" y="269515"/>
                  </a:lnTo>
                  <a:lnTo>
                    <a:pt x="151832" y="230385"/>
                  </a:lnTo>
                  <a:lnTo>
                    <a:pt x="209486" y="150924"/>
                  </a:lnTo>
                  <a:lnTo>
                    <a:pt x="238946" y="113532"/>
                  </a:lnTo>
                  <a:lnTo>
                    <a:pt x="271752" y="78244"/>
                  </a:lnTo>
                  <a:lnTo>
                    <a:pt x="308881" y="47153"/>
                  </a:lnTo>
                  <a:lnTo>
                    <a:pt x="351307" y="22352"/>
                  </a:lnTo>
                  <a:lnTo>
                    <a:pt x="400006" y="5937"/>
                  </a:lnTo>
                  <a:lnTo>
                    <a:pt x="455953" y="0"/>
                  </a:lnTo>
                  <a:lnTo>
                    <a:pt x="511801" y="5797"/>
                  </a:lnTo>
                  <a:lnTo>
                    <a:pt x="560267" y="21887"/>
                  </a:lnTo>
                  <a:lnTo>
                    <a:pt x="602433" y="46315"/>
                  </a:lnTo>
                  <a:lnTo>
                    <a:pt x="610686" y="53199"/>
                  </a:lnTo>
                  <a:lnTo>
                    <a:pt x="455953" y="53199"/>
                  </a:lnTo>
                  <a:lnTo>
                    <a:pt x="404090" y="59572"/>
                  </a:lnTo>
                  <a:lnTo>
                    <a:pt x="359670" y="77289"/>
                  </a:lnTo>
                  <a:lnTo>
                    <a:pt x="321104" y="104247"/>
                  </a:lnTo>
                  <a:lnTo>
                    <a:pt x="286806" y="138343"/>
                  </a:lnTo>
                  <a:lnTo>
                    <a:pt x="255186" y="177474"/>
                  </a:lnTo>
                  <a:lnTo>
                    <a:pt x="197615" y="256935"/>
                  </a:lnTo>
                  <a:lnTo>
                    <a:pt x="168151" y="294327"/>
                  </a:lnTo>
                  <a:lnTo>
                    <a:pt x="135308" y="329615"/>
                  </a:lnTo>
                  <a:lnTo>
                    <a:pt x="98124" y="360706"/>
                  </a:lnTo>
                  <a:lnTo>
                    <a:pt x="55639" y="385506"/>
                  </a:lnTo>
                  <a:lnTo>
                    <a:pt x="6893" y="401921"/>
                  </a:lnTo>
                  <a:lnTo>
                    <a:pt x="0" y="402653"/>
                  </a:lnTo>
                  <a:close/>
                </a:path>
                <a:path w="1971039" h="403859">
                  <a:moveTo>
                    <a:pt x="1115337" y="354660"/>
                  </a:moveTo>
                  <a:lnTo>
                    <a:pt x="960984" y="354660"/>
                  </a:lnTo>
                  <a:lnTo>
                    <a:pt x="1012844" y="348287"/>
                  </a:lnTo>
                  <a:lnTo>
                    <a:pt x="1057257" y="330570"/>
                  </a:lnTo>
                  <a:lnTo>
                    <a:pt x="1095805" y="303611"/>
                  </a:lnTo>
                  <a:lnTo>
                    <a:pt x="1130072" y="269515"/>
                  </a:lnTo>
                  <a:lnTo>
                    <a:pt x="1161641" y="230385"/>
                  </a:lnTo>
                  <a:lnTo>
                    <a:pt x="1219092" y="150924"/>
                  </a:lnTo>
                  <a:lnTo>
                    <a:pt x="1248559" y="113532"/>
                  </a:lnTo>
                  <a:lnTo>
                    <a:pt x="1281441" y="78244"/>
                  </a:lnTo>
                  <a:lnTo>
                    <a:pt x="1318681" y="47153"/>
                  </a:lnTo>
                  <a:lnTo>
                    <a:pt x="1361226" y="22352"/>
                  </a:lnTo>
                  <a:lnTo>
                    <a:pt x="1410020" y="5937"/>
                  </a:lnTo>
                  <a:lnTo>
                    <a:pt x="1466007" y="0"/>
                  </a:lnTo>
                  <a:lnTo>
                    <a:pt x="1521854" y="5797"/>
                  </a:lnTo>
                  <a:lnTo>
                    <a:pt x="1570323" y="21887"/>
                  </a:lnTo>
                  <a:lnTo>
                    <a:pt x="1612499" y="46315"/>
                  </a:lnTo>
                  <a:lnTo>
                    <a:pt x="1620756" y="53199"/>
                  </a:lnTo>
                  <a:lnTo>
                    <a:pt x="1466007" y="53199"/>
                  </a:lnTo>
                  <a:lnTo>
                    <a:pt x="1413959" y="59572"/>
                  </a:lnTo>
                  <a:lnTo>
                    <a:pt x="1369486" y="77289"/>
                  </a:lnTo>
                  <a:lnTo>
                    <a:pt x="1330957" y="104247"/>
                  </a:lnTo>
                  <a:lnTo>
                    <a:pt x="1296740" y="138343"/>
                  </a:lnTo>
                  <a:lnTo>
                    <a:pt x="1265201" y="177474"/>
                  </a:lnTo>
                  <a:lnTo>
                    <a:pt x="1207657" y="256935"/>
                  </a:lnTo>
                  <a:lnTo>
                    <a:pt x="1178173" y="294327"/>
                  </a:lnTo>
                  <a:lnTo>
                    <a:pt x="1145305" y="329615"/>
                  </a:lnTo>
                  <a:lnTo>
                    <a:pt x="1115337" y="354660"/>
                  </a:lnTo>
                  <a:close/>
                </a:path>
                <a:path w="1971039" h="403859">
                  <a:moveTo>
                    <a:pt x="999471" y="403772"/>
                  </a:moveTo>
                  <a:lnTo>
                    <a:pt x="921651" y="403772"/>
                  </a:lnTo>
                  <a:lnTo>
                    <a:pt x="905189" y="402061"/>
                  </a:lnTo>
                  <a:lnTo>
                    <a:pt x="856740" y="385971"/>
                  </a:lnTo>
                  <a:lnTo>
                    <a:pt x="814561" y="361543"/>
                  </a:lnTo>
                  <a:lnTo>
                    <a:pt x="777578" y="330731"/>
                  </a:lnTo>
                  <a:lnTo>
                    <a:pt x="744719" y="295490"/>
                  </a:lnTo>
                  <a:lnTo>
                    <a:pt x="714907" y="257773"/>
                  </a:lnTo>
                  <a:lnTo>
                    <a:pt x="655706" y="176550"/>
                  </a:lnTo>
                  <a:lnTo>
                    <a:pt x="623882" y="137161"/>
                  </a:lnTo>
                  <a:lnTo>
                    <a:pt x="589796" y="103250"/>
                  </a:lnTo>
                  <a:lnTo>
                    <a:pt x="551648" y="76698"/>
                  </a:lnTo>
                  <a:lnTo>
                    <a:pt x="507634" y="59387"/>
                  </a:lnTo>
                  <a:lnTo>
                    <a:pt x="455953" y="53199"/>
                  </a:lnTo>
                  <a:lnTo>
                    <a:pt x="610686" y="53199"/>
                  </a:lnTo>
                  <a:lnTo>
                    <a:pt x="639377" y="77128"/>
                  </a:lnTo>
                  <a:lnTo>
                    <a:pt x="672181" y="112369"/>
                  </a:lnTo>
                  <a:lnTo>
                    <a:pt x="701924" y="150086"/>
                  </a:lnTo>
                  <a:lnTo>
                    <a:pt x="761003" y="231309"/>
                  </a:lnTo>
                  <a:lnTo>
                    <a:pt x="792843" y="270698"/>
                  </a:lnTo>
                  <a:lnTo>
                    <a:pt x="826983" y="304609"/>
                  </a:lnTo>
                  <a:lnTo>
                    <a:pt x="865201" y="331161"/>
                  </a:lnTo>
                  <a:lnTo>
                    <a:pt x="909276" y="348472"/>
                  </a:lnTo>
                  <a:lnTo>
                    <a:pt x="960984" y="354660"/>
                  </a:lnTo>
                  <a:lnTo>
                    <a:pt x="1115337" y="354660"/>
                  </a:lnTo>
                  <a:lnTo>
                    <a:pt x="1108103" y="360706"/>
                  </a:lnTo>
                  <a:lnTo>
                    <a:pt x="1065616" y="385506"/>
                  </a:lnTo>
                  <a:lnTo>
                    <a:pt x="1016893" y="401921"/>
                  </a:lnTo>
                  <a:lnTo>
                    <a:pt x="999471" y="403772"/>
                  </a:lnTo>
                  <a:close/>
                </a:path>
                <a:path w="1971039" h="403859">
                  <a:moveTo>
                    <a:pt x="1971031" y="403772"/>
                  </a:moveTo>
                  <a:lnTo>
                    <a:pt x="1931545" y="403772"/>
                  </a:lnTo>
                  <a:lnTo>
                    <a:pt x="1915019" y="402061"/>
                  </a:lnTo>
                  <a:lnTo>
                    <a:pt x="1866485" y="385971"/>
                  </a:lnTo>
                  <a:lnTo>
                    <a:pt x="1824319" y="361543"/>
                  </a:lnTo>
                  <a:lnTo>
                    <a:pt x="1787410" y="330731"/>
                  </a:lnTo>
                  <a:lnTo>
                    <a:pt x="1754649" y="295490"/>
                  </a:lnTo>
                  <a:lnTo>
                    <a:pt x="1724926" y="257773"/>
                  </a:lnTo>
                  <a:lnTo>
                    <a:pt x="1665797" y="176550"/>
                  </a:lnTo>
                  <a:lnTo>
                    <a:pt x="1634050" y="137161"/>
                  </a:lnTo>
                  <a:lnTo>
                    <a:pt x="1600044" y="103250"/>
                  </a:lnTo>
                  <a:lnTo>
                    <a:pt x="1561932" y="76698"/>
                  </a:lnTo>
                  <a:lnTo>
                    <a:pt x="1517869" y="59387"/>
                  </a:lnTo>
                  <a:lnTo>
                    <a:pt x="1466007" y="53199"/>
                  </a:lnTo>
                  <a:lnTo>
                    <a:pt x="1620756" y="53199"/>
                  </a:lnTo>
                  <a:lnTo>
                    <a:pt x="1649463" y="77128"/>
                  </a:lnTo>
                  <a:lnTo>
                    <a:pt x="1682297" y="112369"/>
                  </a:lnTo>
                  <a:lnTo>
                    <a:pt x="1712085" y="150086"/>
                  </a:lnTo>
                  <a:lnTo>
                    <a:pt x="1771242" y="231309"/>
                  </a:lnTo>
                  <a:lnTo>
                    <a:pt x="1802989" y="270698"/>
                  </a:lnTo>
                  <a:lnTo>
                    <a:pt x="1836995" y="304609"/>
                  </a:lnTo>
                  <a:lnTo>
                    <a:pt x="1875107" y="331161"/>
                  </a:lnTo>
                  <a:lnTo>
                    <a:pt x="1919170" y="348472"/>
                  </a:lnTo>
                  <a:lnTo>
                    <a:pt x="1971031" y="354660"/>
                  </a:lnTo>
                  <a:lnTo>
                    <a:pt x="1971031" y="403772"/>
                  </a:lnTo>
                  <a:close/>
                </a:path>
              </a:pathLst>
            </a:custGeom>
            <a:solidFill>
              <a:srgbClr val="734B2E">
                <a:alpha val="1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89926" y="8932957"/>
            <a:ext cx="3523240" cy="1363341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502334" y="6453008"/>
            <a:ext cx="5372735" cy="20046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925"/>
              </a:spcBef>
            </a:pPr>
            <a:r>
              <a:rPr sz="6800" b="1" spc="495" dirty="0">
                <a:solidFill>
                  <a:srgbClr val="0A0909"/>
                </a:solidFill>
                <a:latin typeface="Arial"/>
                <a:cs typeface="Arial"/>
              </a:rPr>
              <a:t>Market </a:t>
            </a:r>
            <a:r>
              <a:rPr sz="6800" b="1" spc="260" dirty="0">
                <a:solidFill>
                  <a:srgbClr val="0A0909"/>
                </a:solidFill>
                <a:latin typeface="Arial"/>
                <a:cs typeface="Arial"/>
              </a:rPr>
              <a:t>Opportunity</a:t>
            </a:r>
            <a:endParaRPr sz="6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55651" y="5292891"/>
            <a:ext cx="368300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Online</a:t>
            </a:r>
            <a:r>
              <a:rPr sz="2100" spc="-10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purchasing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is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45" dirty="0">
                <a:solidFill>
                  <a:srgbClr val="0A0909"/>
                </a:solidFill>
                <a:latin typeface="Lucida Sans Unicode"/>
                <a:cs typeface="Lucida Sans Unicode"/>
              </a:rPr>
              <a:t>made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possible </a:t>
            </a:r>
            <a:r>
              <a:rPr sz="2100" spc="80" dirty="0">
                <a:solidFill>
                  <a:srgbClr val="0A0909"/>
                </a:solidFill>
                <a:latin typeface="Lucida Sans Unicode"/>
                <a:cs typeface="Lucida Sans Unicode"/>
              </a:rPr>
              <a:t>by</a:t>
            </a:r>
            <a:r>
              <a:rPr sz="2100" spc="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the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ongoing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expansion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5" dirty="0">
                <a:solidFill>
                  <a:srgbClr val="0A0909"/>
                </a:solidFill>
                <a:latin typeface="Lucida Sans Unicode"/>
                <a:cs typeface="Lucida Sans Unicode"/>
              </a:rPr>
              <a:t>for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handheld </a:t>
            </a:r>
            <a:r>
              <a:rPr sz="2100" spc="95" dirty="0">
                <a:solidFill>
                  <a:srgbClr val="0A0909"/>
                </a:solidFill>
                <a:latin typeface="Lucida Sans Unicode"/>
                <a:cs typeface="Lucida Sans Unicode"/>
              </a:rPr>
              <a:t>broadband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access.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555651" y="1597505"/>
            <a:ext cx="350774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b="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100" b="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greatest</a:t>
            </a:r>
            <a:r>
              <a:rPr sz="2100" b="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0A0909"/>
                </a:solidFill>
                <a:latin typeface="Lucida Sans Unicode"/>
                <a:cs typeface="Lucida Sans Unicode"/>
              </a:rPr>
              <a:t>online</a:t>
            </a:r>
            <a:r>
              <a:rPr sz="2100" b="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retail </a:t>
            </a:r>
            <a:r>
              <a:rPr sz="2100" b="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category</a:t>
            </a:r>
            <a:r>
              <a:rPr sz="2100" b="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0A0909"/>
                </a:solidFill>
                <a:latin typeface="Lucida Sans Unicode"/>
                <a:cs typeface="Lucida Sans Unicode"/>
              </a:rPr>
              <a:t>in</a:t>
            </a:r>
            <a:r>
              <a:rPr sz="2100" b="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0A0909"/>
                </a:solidFill>
                <a:latin typeface="Lucida Sans Unicode"/>
                <a:cs typeface="Lucida Sans Unicode"/>
              </a:rPr>
              <a:t>Afghanistan</a:t>
            </a:r>
            <a:r>
              <a:rPr sz="2100" b="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b="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is </a:t>
            </a:r>
            <a:r>
              <a:rPr sz="2100" b="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clothing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555651" y="3435673"/>
            <a:ext cx="413321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country's</a:t>
            </a:r>
            <a:r>
              <a:rPr sz="2100" spc="-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youth</a:t>
            </a:r>
            <a:r>
              <a:rPr sz="2100" spc="-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population </a:t>
            </a:r>
            <a:r>
              <a:rPr sz="21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is</a:t>
            </a:r>
            <a:r>
              <a:rPr sz="21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expanding</a:t>
            </a:r>
            <a:r>
              <a:rPr sz="2100" spc="-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quickly,</a:t>
            </a:r>
            <a:r>
              <a:rPr sz="2100" spc="-2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100" spc="-1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e- </a:t>
            </a:r>
            <a:r>
              <a:rPr sz="21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commerce</a:t>
            </a:r>
            <a:r>
              <a:rPr sz="2100" spc="-114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is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0A0909"/>
                </a:solidFill>
                <a:latin typeface="Lucida Sans Unicode"/>
                <a:cs typeface="Lucida Sans Unicode"/>
              </a:rPr>
              <a:t>becoming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45" dirty="0">
                <a:solidFill>
                  <a:srgbClr val="0A0909"/>
                </a:solidFill>
                <a:latin typeface="Lucida Sans Unicode"/>
                <a:cs typeface="Lucida Sans Unicode"/>
              </a:rPr>
              <a:t>more popular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(AfterShip,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2025).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1244"/>
            <a:ext cx="3197225" cy="1996439"/>
          </a:xfrm>
          <a:custGeom>
            <a:avLst/>
            <a:gdLst/>
            <a:ahLst/>
            <a:cxnLst/>
            <a:rect l="l" t="t" r="r" b="b"/>
            <a:pathLst>
              <a:path w="3197225" h="1996439">
                <a:moveTo>
                  <a:pt x="1111958" y="1983849"/>
                </a:moveTo>
                <a:lnTo>
                  <a:pt x="1582700" y="1981549"/>
                </a:lnTo>
                <a:lnTo>
                  <a:pt x="1535790" y="1994478"/>
                </a:lnTo>
                <a:lnTo>
                  <a:pt x="1158932" y="1996320"/>
                </a:lnTo>
                <a:lnTo>
                  <a:pt x="1111958" y="1983849"/>
                </a:lnTo>
                <a:close/>
              </a:path>
              <a:path w="3197225" h="1996439">
                <a:moveTo>
                  <a:pt x="2727856" y="7429"/>
                </a:moveTo>
                <a:lnTo>
                  <a:pt x="3196994" y="5136"/>
                </a:lnTo>
                <a:lnTo>
                  <a:pt x="3196813" y="17837"/>
                </a:lnTo>
                <a:lnTo>
                  <a:pt x="3195349" y="68645"/>
                </a:lnTo>
                <a:lnTo>
                  <a:pt x="3192872" y="119458"/>
                </a:lnTo>
                <a:lnTo>
                  <a:pt x="3189327" y="157575"/>
                </a:lnTo>
                <a:lnTo>
                  <a:pt x="3184843" y="208398"/>
                </a:lnTo>
                <a:lnTo>
                  <a:pt x="3179366" y="259225"/>
                </a:lnTo>
                <a:lnTo>
                  <a:pt x="3172838" y="297358"/>
                </a:lnTo>
                <a:lnTo>
                  <a:pt x="3165391" y="348195"/>
                </a:lnTo>
                <a:lnTo>
                  <a:pt x="3156968" y="399036"/>
                </a:lnTo>
                <a:lnTo>
                  <a:pt x="3147514" y="437183"/>
                </a:lnTo>
                <a:lnTo>
                  <a:pt x="3137159" y="488034"/>
                </a:lnTo>
                <a:lnTo>
                  <a:pt x="3125785" y="526190"/>
                </a:lnTo>
                <a:lnTo>
                  <a:pt x="3113523" y="577051"/>
                </a:lnTo>
                <a:lnTo>
                  <a:pt x="3100253" y="615216"/>
                </a:lnTo>
                <a:lnTo>
                  <a:pt x="3086108" y="666086"/>
                </a:lnTo>
                <a:lnTo>
                  <a:pt x="3070968" y="704260"/>
                </a:lnTo>
                <a:lnTo>
                  <a:pt x="3054964" y="755139"/>
                </a:lnTo>
                <a:lnTo>
                  <a:pt x="3037978" y="793323"/>
                </a:lnTo>
                <a:lnTo>
                  <a:pt x="3020141" y="844210"/>
                </a:lnTo>
                <a:lnTo>
                  <a:pt x="3001334" y="882403"/>
                </a:lnTo>
                <a:lnTo>
                  <a:pt x="2981627" y="920599"/>
                </a:lnTo>
                <a:lnTo>
                  <a:pt x="2961024" y="958801"/>
                </a:lnTo>
                <a:lnTo>
                  <a:pt x="2939594" y="1009706"/>
                </a:lnTo>
                <a:lnTo>
                  <a:pt x="2917219" y="1047916"/>
                </a:lnTo>
                <a:lnTo>
                  <a:pt x="2893968" y="1086130"/>
                </a:lnTo>
                <a:lnTo>
                  <a:pt x="2869847" y="1124348"/>
                </a:lnTo>
                <a:lnTo>
                  <a:pt x="2844862" y="1162571"/>
                </a:lnTo>
                <a:lnTo>
                  <a:pt x="2819018" y="1200797"/>
                </a:lnTo>
                <a:lnTo>
                  <a:pt x="2792323" y="1239028"/>
                </a:lnTo>
                <a:lnTo>
                  <a:pt x="2764783" y="1277263"/>
                </a:lnTo>
                <a:lnTo>
                  <a:pt x="2736403" y="1315503"/>
                </a:lnTo>
                <a:lnTo>
                  <a:pt x="2707190" y="1353746"/>
                </a:lnTo>
                <a:lnTo>
                  <a:pt x="2677088" y="1379293"/>
                </a:lnTo>
                <a:lnTo>
                  <a:pt x="2646227" y="1417545"/>
                </a:lnTo>
                <a:lnTo>
                  <a:pt x="2614552" y="1455800"/>
                </a:lnTo>
                <a:lnTo>
                  <a:pt x="2582006" y="1481359"/>
                </a:lnTo>
                <a:lnTo>
                  <a:pt x="2548720" y="1519622"/>
                </a:lnTo>
                <a:lnTo>
                  <a:pt x="2509230" y="1545216"/>
                </a:lnTo>
                <a:lnTo>
                  <a:pt x="2469237" y="1583511"/>
                </a:lnTo>
                <a:lnTo>
                  <a:pt x="2428701" y="1621810"/>
                </a:lnTo>
                <a:lnTo>
                  <a:pt x="2387581" y="1647411"/>
                </a:lnTo>
                <a:lnTo>
                  <a:pt x="2346023" y="1685715"/>
                </a:lnTo>
                <a:lnTo>
                  <a:pt x="2261373" y="1736929"/>
                </a:lnTo>
                <a:lnTo>
                  <a:pt x="2131201" y="1813766"/>
                </a:lnTo>
                <a:lnTo>
                  <a:pt x="2086984" y="1826682"/>
                </a:lnTo>
                <a:lnTo>
                  <a:pt x="2042484" y="1852300"/>
                </a:lnTo>
                <a:lnTo>
                  <a:pt x="1997598" y="1865220"/>
                </a:lnTo>
                <a:lnTo>
                  <a:pt x="1952473" y="1890840"/>
                </a:lnTo>
                <a:lnTo>
                  <a:pt x="1629569" y="1981320"/>
                </a:lnTo>
                <a:lnTo>
                  <a:pt x="1065192" y="1984078"/>
                </a:lnTo>
                <a:lnTo>
                  <a:pt x="1018469" y="1971606"/>
                </a:lnTo>
                <a:lnTo>
                  <a:pt x="971967" y="1971833"/>
                </a:lnTo>
                <a:lnTo>
                  <a:pt x="742273" y="1909455"/>
                </a:lnTo>
                <a:lnTo>
                  <a:pt x="697044" y="1884276"/>
                </a:lnTo>
                <a:lnTo>
                  <a:pt x="607649" y="1859312"/>
                </a:lnTo>
                <a:lnTo>
                  <a:pt x="519523" y="1808942"/>
                </a:lnTo>
                <a:lnTo>
                  <a:pt x="476097" y="1796454"/>
                </a:lnTo>
                <a:lnTo>
                  <a:pt x="348184" y="1720878"/>
                </a:lnTo>
                <a:lnTo>
                  <a:pt x="265245" y="1670483"/>
                </a:lnTo>
                <a:lnTo>
                  <a:pt x="224539" y="1645282"/>
                </a:lnTo>
                <a:lnTo>
                  <a:pt x="184308" y="1607378"/>
                </a:lnTo>
                <a:lnTo>
                  <a:pt x="144697" y="1582171"/>
                </a:lnTo>
                <a:lnTo>
                  <a:pt x="105604" y="1544262"/>
                </a:lnTo>
                <a:lnTo>
                  <a:pt x="67173" y="1519049"/>
                </a:lnTo>
                <a:lnTo>
                  <a:pt x="29301" y="1481134"/>
                </a:lnTo>
                <a:lnTo>
                  <a:pt x="1489481" y="1473998"/>
                </a:lnTo>
                <a:lnTo>
                  <a:pt x="1532466" y="1461088"/>
                </a:lnTo>
                <a:lnTo>
                  <a:pt x="1575366" y="1460878"/>
                </a:lnTo>
                <a:lnTo>
                  <a:pt x="1618026" y="1447970"/>
                </a:lnTo>
                <a:lnTo>
                  <a:pt x="1660540" y="1447762"/>
                </a:lnTo>
                <a:lnTo>
                  <a:pt x="1786361" y="1409046"/>
                </a:lnTo>
                <a:lnTo>
                  <a:pt x="1827629" y="1383444"/>
                </a:lnTo>
                <a:lnTo>
                  <a:pt x="1909198" y="1357646"/>
                </a:lnTo>
                <a:lnTo>
                  <a:pt x="1988991" y="1306455"/>
                </a:lnTo>
                <a:lnTo>
                  <a:pt x="2028256" y="1293563"/>
                </a:lnTo>
                <a:lnTo>
                  <a:pt x="2105131" y="1242387"/>
                </a:lnTo>
                <a:lnTo>
                  <a:pt x="2142744" y="1216803"/>
                </a:lnTo>
                <a:lnTo>
                  <a:pt x="2179705" y="1178521"/>
                </a:lnTo>
                <a:lnTo>
                  <a:pt x="2216110" y="1152943"/>
                </a:lnTo>
                <a:lnTo>
                  <a:pt x="2251805" y="1114668"/>
                </a:lnTo>
                <a:lnTo>
                  <a:pt x="2284948" y="1089106"/>
                </a:lnTo>
                <a:lnTo>
                  <a:pt x="2316929" y="1050849"/>
                </a:lnTo>
                <a:lnTo>
                  <a:pt x="2347861" y="1025298"/>
                </a:lnTo>
                <a:lnTo>
                  <a:pt x="2377610" y="987052"/>
                </a:lnTo>
                <a:lnTo>
                  <a:pt x="2406228" y="948812"/>
                </a:lnTo>
                <a:lnTo>
                  <a:pt x="2433704" y="910577"/>
                </a:lnTo>
                <a:lnTo>
                  <a:pt x="2460028" y="872348"/>
                </a:lnTo>
                <a:lnTo>
                  <a:pt x="2485189" y="834124"/>
                </a:lnTo>
                <a:lnTo>
                  <a:pt x="2509178" y="795907"/>
                </a:lnTo>
                <a:lnTo>
                  <a:pt x="2531983" y="757695"/>
                </a:lnTo>
                <a:lnTo>
                  <a:pt x="2553594" y="719489"/>
                </a:lnTo>
                <a:lnTo>
                  <a:pt x="2573939" y="668589"/>
                </a:lnTo>
                <a:lnTo>
                  <a:pt x="2593132" y="630395"/>
                </a:lnTo>
                <a:lnTo>
                  <a:pt x="2611100" y="592206"/>
                </a:lnTo>
                <a:lnTo>
                  <a:pt x="2627771" y="541324"/>
                </a:lnTo>
                <a:lnTo>
                  <a:pt x="2643258" y="503148"/>
                </a:lnTo>
                <a:lnTo>
                  <a:pt x="2657428" y="452278"/>
                </a:lnTo>
                <a:lnTo>
                  <a:pt x="2670393" y="414114"/>
                </a:lnTo>
                <a:lnTo>
                  <a:pt x="2682019" y="363257"/>
                </a:lnTo>
                <a:lnTo>
                  <a:pt x="2692420" y="325106"/>
                </a:lnTo>
                <a:lnTo>
                  <a:pt x="2701462" y="274261"/>
                </a:lnTo>
                <a:lnTo>
                  <a:pt x="2709258" y="236122"/>
                </a:lnTo>
                <a:lnTo>
                  <a:pt x="2715674" y="185290"/>
                </a:lnTo>
                <a:lnTo>
                  <a:pt x="2724572" y="96346"/>
                </a:lnTo>
                <a:lnTo>
                  <a:pt x="2726971" y="45533"/>
                </a:lnTo>
                <a:lnTo>
                  <a:pt x="2727856" y="7429"/>
                </a:lnTo>
                <a:close/>
              </a:path>
              <a:path w="3197225" h="1996439">
                <a:moveTo>
                  <a:pt x="0" y="681167"/>
                </a:moveTo>
                <a:lnTo>
                  <a:pt x="5250" y="693842"/>
                </a:lnTo>
                <a:lnTo>
                  <a:pt x="30973" y="731817"/>
                </a:lnTo>
                <a:lnTo>
                  <a:pt x="57733" y="769786"/>
                </a:lnTo>
                <a:lnTo>
                  <a:pt x="85590" y="820451"/>
                </a:lnTo>
                <a:lnTo>
                  <a:pt x="114596" y="858410"/>
                </a:lnTo>
                <a:lnTo>
                  <a:pt x="144511" y="896364"/>
                </a:lnTo>
                <a:lnTo>
                  <a:pt x="175306" y="934314"/>
                </a:lnTo>
                <a:lnTo>
                  <a:pt x="206890" y="959560"/>
                </a:lnTo>
                <a:lnTo>
                  <a:pt x="239358" y="997502"/>
                </a:lnTo>
                <a:lnTo>
                  <a:pt x="272617" y="1035439"/>
                </a:lnTo>
                <a:lnTo>
                  <a:pt x="306577" y="1060674"/>
                </a:lnTo>
                <a:lnTo>
                  <a:pt x="341332" y="1098604"/>
                </a:lnTo>
                <a:lnTo>
                  <a:pt x="376729" y="1123832"/>
                </a:lnTo>
                <a:lnTo>
                  <a:pt x="412800" y="1149056"/>
                </a:lnTo>
                <a:lnTo>
                  <a:pt x="449578" y="1186977"/>
                </a:lnTo>
                <a:lnTo>
                  <a:pt x="486910" y="1212194"/>
                </a:lnTo>
                <a:lnTo>
                  <a:pt x="563302" y="1262622"/>
                </a:lnTo>
                <a:lnTo>
                  <a:pt x="602243" y="1275132"/>
                </a:lnTo>
                <a:lnTo>
                  <a:pt x="681712" y="1325544"/>
                </a:lnTo>
                <a:lnTo>
                  <a:pt x="722058" y="1338047"/>
                </a:lnTo>
                <a:lnTo>
                  <a:pt x="762877" y="1363248"/>
                </a:lnTo>
                <a:lnTo>
                  <a:pt x="845501" y="1388244"/>
                </a:lnTo>
                <a:lnTo>
                  <a:pt x="887373" y="1413440"/>
                </a:lnTo>
                <a:lnTo>
                  <a:pt x="971840" y="1438427"/>
                </a:lnTo>
                <a:lnTo>
                  <a:pt x="1014377" y="1438219"/>
                </a:lnTo>
                <a:lnTo>
                  <a:pt x="1100158" y="1463201"/>
                </a:lnTo>
                <a:lnTo>
                  <a:pt x="1143219" y="1462990"/>
                </a:lnTo>
                <a:lnTo>
                  <a:pt x="1186458" y="1475479"/>
                </a:lnTo>
                <a:lnTo>
                  <a:pt x="29301" y="1481134"/>
                </a:lnTo>
                <a:lnTo>
                  <a:pt x="10" y="1455877"/>
                </a:lnTo>
                <a:lnTo>
                  <a:pt x="5" y="1062172"/>
                </a:lnTo>
                <a:lnTo>
                  <a:pt x="4" y="1036772"/>
                </a:lnTo>
                <a:lnTo>
                  <a:pt x="4" y="1024072"/>
                </a:lnTo>
                <a:lnTo>
                  <a:pt x="4" y="998671"/>
                </a:lnTo>
                <a:lnTo>
                  <a:pt x="4" y="973271"/>
                </a:lnTo>
                <a:lnTo>
                  <a:pt x="3" y="960571"/>
                </a:lnTo>
                <a:lnTo>
                  <a:pt x="3" y="935170"/>
                </a:lnTo>
                <a:lnTo>
                  <a:pt x="3" y="922470"/>
                </a:lnTo>
                <a:lnTo>
                  <a:pt x="2" y="897070"/>
                </a:lnTo>
                <a:lnTo>
                  <a:pt x="2" y="884370"/>
                </a:lnTo>
                <a:lnTo>
                  <a:pt x="2" y="858970"/>
                </a:lnTo>
                <a:lnTo>
                  <a:pt x="2" y="846269"/>
                </a:lnTo>
                <a:lnTo>
                  <a:pt x="1" y="820869"/>
                </a:lnTo>
                <a:lnTo>
                  <a:pt x="1" y="795469"/>
                </a:lnTo>
                <a:lnTo>
                  <a:pt x="1" y="770069"/>
                </a:lnTo>
                <a:lnTo>
                  <a:pt x="0" y="744668"/>
                </a:lnTo>
                <a:lnTo>
                  <a:pt x="0" y="719268"/>
                </a:lnTo>
                <a:lnTo>
                  <a:pt x="0" y="693868"/>
                </a:lnTo>
                <a:lnTo>
                  <a:pt x="0" y="681167"/>
                </a:lnTo>
                <a:close/>
              </a:path>
              <a:path w="3197225" h="1996439">
                <a:moveTo>
                  <a:pt x="1649266" y="0"/>
                </a:moveTo>
                <a:lnTo>
                  <a:pt x="2129395" y="10353"/>
                </a:lnTo>
                <a:lnTo>
                  <a:pt x="2128859" y="23056"/>
                </a:lnTo>
                <a:lnTo>
                  <a:pt x="2124862" y="73876"/>
                </a:lnTo>
                <a:lnTo>
                  <a:pt x="2118301" y="124709"/>
                </a:lnTo>
                <a:lnTo>
                  <a:pt x="2109135" y="162854"/>
                </a:lnTo>
                <a:lnTo>
                  <a:pt x="2097513" y="213712"/>
                </a:lnTo>
                <a:lnTo>
                  <a:pt x="2083395" y="264581"/>
                </a:lnTo>
                <a:lnTo>
                  <a:pt x="2066742" y="302763"/>
                </a:lnTo>
                <a:lnTo>
                  <a:pt x="2047702" y="353657"/>
                </a:lnTo>
                <a:lnTo>
                  <a:pt x="2026172" y="391862"/>
                </a:lnTo>
                <a:lnTo>
                  <a:pt x="2002239" y="430080"/>
                </a:lnTo>
                <a:lnTo>
                  <a:pt x="1975925" y="468309"/>
                </a:lnTo>
                <a:lnTo>
                  <a:pt x="1942490" y="519273"/>
                </a:lnTo>
                <a:lnTo>
                  <a:pt x="1907092" y="557546"/>
                </a:lnTo>
                <a:lnTo>
                  <a:pt x="1869951" y="595828"/>
                </a:lnTo>
                <a:lnTo>
                  <a:pt x="1831161" y="621418"/>
                </a:lnTo>
                <a:lnTo>
                  <a:pt x="1791005" y="659715"/>
                </a:lnTo>
                <a:lnTo>
                  <a:pt x="1749515" y="685318"/>
                </a:lnTo>
                <a:lnTo>
                  <a:pt x="1706912" y="710926"/>
                </a:lnTo>
                <a:lnTo>
                  <a:pt x="1663352" y="736540"/>
                </a:lnTo>
                <a:lnTo>
                  <a:pt x="1436400" y="801149"/>
                </a:lnTo>
                <a:lnTo>
                  <a:pt x="1250270" y="802059"/>
                </a:lnTo>
                <a:lnTo>
                  <a:pt x="1202172" y="789594"/>
                </a:lnTo>
                <a:lnTo>
                  <a:pt x="1154554" y="789827"/>
                </a:lnTo>
                <a:lnTo>
                  <a:pt x="1060794" y="764884"/>
                </a:lnTo>
                <a:lnTo>
                  <a:pt x="1014827" y="739709"/>
                </a:lnTo>
                <a:lnTo>
                  <a:pt x="969689" y="727229"/>
                </a:lnTo>
                <a:lnTo>
                  <a:pt x="925343" y="702046"/>
                </a:lnTo>
                <a:lnTo>
                  <a:pt x="881939" y="676857"/>
                </a:lnTo>
                <a:lnTo>
                  <a:pt x="839563" y="651664"/>
                </a:lnTo>
                <a:lnTo>
                  <a:pt x="798304" y="626466"/>
                </a:lnTo>
                <a:lnTo>
                  <a:pt x="758188" y="588561"/>
                </a:lnTo>
                <a:lnTo>
                  <a:pt x="719424" y="563350"/>
                </a:lnTo>
                <a:lnTo>
                  <a:pt x="681977" y="525433"/>
                </a:lnTo>
                <a:lnTo>
                  <a:pt x="645996" y="487508"/>
                </a:lnTo>
                <a:lnTo>
                  <a:pt x="614027" y="449564"/>
                </a:lnTo>
                <a:lnTo>
                  <a:pt x="583813" y="411611"/>
                </a:lnTo>
                <a:lnTo>
                  <a:pt x="555337" y="373650"/>
                </a:lnTo>
                <a:lnTo>
                  <a:pt x="528586" y="335680"/>
                </a:lnTo>
                <a:lnTo>
                  <a:pt x="503542" y="297702"/>
                </a:lnTo>
                <a:lnTo>
                  <a:pt x="495758" y="285040"/>
                </a:lnTo>
                <a:lnTo>
                  <a:pt x="1368967" y="280773"/>
                </a:lnTo>
                <a:lnTo>
                  <a:pt x="1416701" y="267839"/>
                </a:lnTo>
                <a:lnTo>
                  <a:pt x="1461666" y="267619"/>
                </a:lnTo>
                <a:lnTo>
                  <a:pt x="1503677" y="242014"/>
                </a:lnTo>
                <a:lnTo>
                  <a:pt x="1542857" y="216422"/>
                </a:lnTo>
                <a:lnTo>
                  <a:pt x="1579143" y="178144"/>
                </a:lnTo>
                <a:lnTo>
                  <a:pt x="1612597" y="139880"/>
                </a:lnTo>
                <a:lnTo>
                  <a:pt x="1637375" y="76259"/>
                </a:lnTo>
                <a:lnTo>
                  <a:pt x="1645022" y="38121"/>
                </a:lnTo>
                <a:lnTo>
                  <a:pt x="1649266" y="0"/>
                </a:lnTo>
                <a:close/>
              </a:path>
              <a:path w="3197225" h="1996439">
                <a:moveTo>
                  <a:pt x="375664" y="6224"/>
                </a:moveTo>
                <a:lnTo>
                  <a:pt x="891268" y="3704"/>
                </a:lnTo>
                <a:lnTo>
                  <a:pt x="915623" y="41685"/>
                </a:lnTo>
                <a:lnTo>
                  <a:pt x="942656" y="79654"/>
                </a:lnTo>
                <a:lnTo>
                  <a:pt x="972518" y="117608"/>
                </a:lnTo>
                <a:lnTo>
                  <a:pt x="1007571" y="155537"/>
                </a:lnTo>
                <a:lnTo>
                  <a:pt x="1046429" y="180748"/>
                </a:lnTo>
                <a:lnTo>
                  <a:pt x="1088401" y="205943"/>
                </a:lnTo>
                <a:lnTo>
                  <a:pt x="1132733" y="231127"/>
                </a:lnTo>
                <a:lnTo>
                  <a:pt x="1178671" y="256302"/>
                </a:lnTo>
                <a:lnTo>
                  <a:pt x="1272229" y="281245"/>
                </a:lnTo>
                <a:lnTo>
                  <a:pt x="495758" y="285040"/>
                </a:lnTo>
                <a:lnTo>
                  <a:pt x="480191" y="259716"/>
                </a:lnTo>
                <a:lnTo>
                  <a:pt x="458518" y="221721"/>
                </a:lnTo>
                <a:lnTo>
                  <a:pt x="438445" y="171019"/>
                </a:lnTo>
                <a:lnTo>
                  <a:pt x="420081" y="133008"/>
                </a:lnTo>
                <a:lnTo>
                  <a:pt x="403349" y="94989"/>
                </a:lnTo>
                <a:lnTo>
                  <a:pt x="388170" y="44263"/>
                </a:lnTo>
                <a:lnTo>
                  <a:pt x="375664" y="6224"/>
                </a:lnTo>
                <a:close/>
              </a:path>
              <a:path w="3197225" h="1996439">
                <a:moveTo>
                  <a:pt x="1348438" y="1470"/>
                </a:moveTo>
                <a:lnTo>
                  <a:pt x="1637334" y="58"/>
                </a:lnTo>
                <a:lnTo>
                  <a:pt x="1609317" y="25595"/>
                </a:lnTo>
                <a:lnTo>
                  <a:pt x="1562731" y="51223"/>
                </a:lnTo>
                <a:lnTo>
                  <a:pt x="1512819" y="64167"/>
                </a:lnTo>
                <a:lnTo>
                  <a:pt x="1461350" y="64419"/>
                </a:lnTo>
                <a:lnTo>
                  <a:pt x="1411396" y="51963"/>
                </a:lnTo>
                <a:lnTo>
                  <a:pt x="1365887" y="26785"/>
                </a:lnTo>
                <a:lnTo>
                  <a:pt x="1348438" y="1470"/>
                </a:lnTo>
                <a:close/>
              </a:path>
            </a:pathLst>
          </a:custGeom>
          <a:solidFill>
            <a:srgbClr val="2E1504">
              <a:alpha val="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8682" y="3304931"/>
            <a:ext cx="7650980" cy="48640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19454" y="9387792"/>
            <a:ext cx="2113915" cy="899794"/>
            <a:chOff x="6119454" y="9387792"/>
            <a:chExt cx="2113915" cy="899794"/>
          </a:xfrm>
        </p:grpSpPr>
        <p:sp>
          <p:nvSpPr>
            <p:cNvPr id="5" name="object 5"/>
            <p:cNvSpPr/>
            <p:nvPr/>
          </p:nvSpPr>
          <p:spPr>
            <a:xfrm>
              <a:off x="6189452" y="9387792"/>
              <a:ext cx="2043430" cy="899794"/>
            </a:xfrm>
            <a:custGeom>
              <a:avLst/>
              <a:gdLst/>
              <a:ahLst/>
              <a:cxnLst/>
              <a:rect l="l" t="t" r="r" b="b"/>
              <a:pathLst>
                <a:path w="2043429" h="899795">
                  <a:moveTo>
                    <a:pt x="2043424" y="899207"/>
                  </a:moveTo>
                  <a:lnTo>
                    <a:pt x="1833364" y="899207"/>
                  </a:lnTo>
                  <a:lnTo>
                    <a:pt x="1831897" y="886157"/>
                  </a:lnTo>
                  <a:lnTo>
                    <a:pt x="1823026" y="837883"/>
                  </a:lnTo>
                  <a:lnTo>
                    <a:pt x="1810838" y="790075"/>
                  </a:lnTo>
                  <a:lnTo>
                    <a:pt x="1795409" y="742747"/>
                  </a:lnTo>
                  <a:lnTo>
                    <a:pt x="1776815" y="695914"/>
                  </a:lnTo>
                  <a:lnTo>
                    <a:pt x="1755132" y="649588"/>
                  </a:lnTo>
                  <a:lnTo>
                    <a:pt x="1732069" y="606825"/>
                  </a:lnTo>
                  <a:lnTo>
                    <a:pt x="1706932" y="566003"/>
                  </a:lnTo>
                  <a:lnTo>
                    <a:pt x="1679722" y="527130"/>
                  </a:lnTo>
                  <a:lnTo>
                    <a:pt x="1650440" y="490215"/>
                  </a:lnTo>
                  <a:lnTo>
                    <a:pt x="1619087" y="455267"/>
                  </a:lnTo>
                  <a:lnTo>
                    <a:pt x="1585664" y="422295"/>
                  </a:lnTo>
                  <a:lnTo>
                    <a:pt x="1550173" y="391308"/>
                  </a:lnTo>
                  <a:lnTo>
                    <a:pt x="1512615" y="362314"/>
                  </a:lnTo>
                  <a:lnTo>
                    <a:pt x="1472990" y="335322"/>
                  </a:lnTo>
                  <a:lnTo>
                    <a:pt x="1431300" y="310342"/>
                  </a:lnTo>
                  <a:lnTo>
                    <a:pt x="1388401" y="287847"/>
                  </a:lnTo>
                  <a:lnTo>
                    <a:pt x="1344603" y="268071"/>
                  </a:lnTo>
                  <a:lnTo>
                    <a:pt x="1299909" y="251124"/>
                  </a:lnTo>
                  <a:lnTo>
                    <a:pt x="1254326" y="237114"/>
                  </a:lnTo>
                  <a:lnTo>
                    <a:pt x="1207856" y="226149"/>
                  </a:lnTo>
                  <a:lnTo>
                    <a:pt x="1160506" y="218338"/>
                  </a:lnTo>
                  <a:lnTo>
                    <a:pt x="1112278" y="213790"/>
                  </a:lnTo>
                  <a:lnTo>
                    <a:pt x="1060929" y="211959"/>
                  </a:lnTo>
                  <a:lnTo>
                    <a:pt x="1013925" y="212565"/>
                  </a:lnTo>
                  <a:lnTo>
                    <a:pt x="1010734" y="212606"/>
                  </a:lnTo>
                  <a:lnTo>
                    <a:pt x="961689" y="215713"/>
                  </a:lnTo>
                  <a:lnTo>
                    <a:pt x="913790" y="221264"/>
                  </a:lnTo>
                  <a:lnTo>
                    <a:pt x="867030" y="229242"/>
                  </a:lnTo>
                  <a:lnTo>
                    <a:pt x="821408" y="239630"/>
                  </a:lnTo>
                  <a:lnTo>
                    <a:pt x="776916" y="252412"/>
                  </a:lnTo>
                  <a:lnTo>
                    <a:pt x="733552" y="267571"/>
                  </a:lnTo>
                  <a:lnTo>
                    <a:pt x="691311" y="285090"/>
                  </a:lnTo>
                  <a:lnTo>
                    <a:pt x="650187" y="304954"/>
                  </a:lnTo>
                  <a:lnTo>
                    <a:pt x="610178" y="327144"/>
                  </a:lnTo>
                  <a:lnTo>
                    <a:pt x="571277" y="351645"/>
                  </a:lnTo>
                  <a:lnTo>
                    <a:pt x="533480" y="378440"/>
                  </a:lnTo>
                  <a:lnTo>
                    <a:pt x="496784" y="407511"/>
                  </a:lnTo>
                  <a:lnTo>
                    <a:pt x="461183" y="438844"/>
                  </a:lnTo>
                  <a:lnTo>
                    <a:pt x="426672" y="472420"/>
                  </a:lnTo>
                  <a:lnTo>
                    <a:pt x="393248" y="508223"/>
                  </a:lnTo>
                  <a:lnTo>
                    <a:pt x="360906" y="546237"/>
                  </a:lnTo>
                  <a:lnTo>
                    <a:pt x="329641" y="586445"/>
                  </a:lnTo>
                  <a:lnTo>
                    <a:pt x="301403" y="627018"/>
                  </a:lnTo>
                  <a:lnTo>
                    <a:pt x="276070" y="668832"/>
                  </a:lnTo>
                  <a:lnTo>
                    <a:pt x="253576" y="711836"/>
                  </a:lnTo>
                  <a:lnTo>
                    <a:pt x="233856" y="755974"/>
                  </a:lnTo>
                  <a:lnTo>
                    <a:pt x="216842" y="801195"/>
                  </a:lnTo>
                  <a:lnTo>
                    <a:pt x="202469" y="847443"/>
                  </a:lnTo>
                  <a:lnTo>
                    <a:pt x="190670" y="894667"/>
                  </a:lnTo>
                  <a:lnTo>
                    <a:pt x="189794" y="899207"/>
                  </a:lnTo>
                  <a:lnTo>
                    <a:pt x="0" y="899207"/>
                  </a:lnTo>
                  <a:lnTo>
                    <a:pt x="10019" y="833362"/>
                  </a:lnTo>
                  <a:lnTo>
                    <a:pt x="18952" y="791326"/>
                  </a:lnTo>
                  <a:lnTo>
                    <a:pt x="29728" y="749601"/>
                  </a:lnTo>
                  <a:lnTo>
                    <a:pt x="42355" y="708250"/>
                  </a:lnTo>
                  <a:lnTo>
                    <a:pt x="56838" y="667339"/>
                  </a:lnTo>
                  <a:lnTo>
                    <a:pt x="73184" y="626931"/>
                  </a:lnTo>
                  <a:lnTo>
                    <a:pt x="91400" y="587091"/>
                  </a:lnTo>
                  <a:lnTo>
                    <a:pt x="111492" y="547883"/>
                  </a:lnTo>
                  <a:lnTo>
                    <a:pt x="133468" y="509372"/>
                  </a:lnTo>
                  <a:lnTo>
                    <a:pt x="157333" y="471622"/>
                  </a:lnTo>
                  <a:lnTo>
                    <a:pt x="183095" y="434697"/>
                  </a:lnTo>
                  <a:lnTo>
                    <a:pt x="210760" y="398661"/>
                  </a:lnTo>
                  <a:lnTo>
                    <a:pt x="240335" y="363580"/>
                  </a:lnTo>
                  <a:lnTo>
                    <a:pt x="271826" y="329517"/>
                  </a:lnTo>
                  <a:lnTo>
                    <a:pt x="305240" y="296536"/>
                  </a:lnTo>
                  <a:lnTo>
                    <a:pt x="349839" y="256625"/>
                  </a:lnTo>
                  <a:lnTo>
                    <a:pt x="389507" y="224575"/>
                  </a:lnTo>
                  <a:lnTo>
                    <a:pt x="430390" y="194610"/>
                  </a:lnTo>
                  <a:lnTo>
                    <a:pt x="472479" y="166723"/>
                  </a:lnTo>
                  <a:lnTo>
                    <a:pt x="515760" y="140909"/>
                  </a:lnTo>
                  <a:lnTo>
                    <a:pt x="560224" y="117159"/>
                  </a:lnTo>
                  <a:lnTo>
                    <a:pt x="605858" y="95469"/>
                  </a:lnTo>
                  <a:lnTo>
                    <a:pt x="652652" y="75830"/>
                  </a:lnTo>
                  <a:lnTo>
                    <a:pt x="700594" y="58236"/>
                  </a:lnTo>
                  <a:lnTo>
                    <a:pt x="749672" y="42681"/>
                  </a:lnTo>
                  <a:lnTo>
                    <a:pt x="801803" y="28689"/>
                  </a:lnTo>
                  <a:lnTo>
                    <a:pt x="854304" y="17253"/>
                  </a:lnTo>
                  <a:lnTo>
                    <a:pt x="907165" y="8545"/>
                  </a:lnTo>
                  <a:lnTo>
                    <a:pt x="960376" y="2737"/>
                  </a:lnTo>
                  <a:lnTo>
                    <a:pt x="1013925" y="0"/>
                  </a:lnTo>
                  <a:lnTo>
                    <a:pt x="1060929" y="441"/>
                  </a:lnTo>
                  <a:lnTo>
                    <a:pt x="1119418" y="3670"/>
                  </a:lnTo>
                  <a:lnTo>
                    <a:pt x="1169994" y="8949"/>
                  </a:lnTo>
                  <a:lnTo>
                    <a:pt x="1219522" y="16349"/>
                  </a:lnTo>
                  <a:lnTo>
                    <a:pt x="1268000" y="25873"/>
                  </a:lnTo>
                  <a:lnTo>
                    <a:pt x="1315423" y="37525"/>
                  </a:lnTo>
                  <a:lnTo>
                    <a:pt x="1361785" y="51311"/>
                  </a:lnTo>
                  <a:lnTo>
                    <a:pt x="1407084" y="67234"/>
                  </a:lnTo>
                  <a:lnTo>
                    <a:pt x="1451314" y="85299"/>
                  </a:lnTo>
                  <a:lnTo>
                    <a:pt x="1494471" y="105510"/>
                  </a:lnTo>
                  <a:lnTo>
                    <a:pt x="1536550" y="127872"/>
                  </a:lnTo>
                  <a:lnTo>
                    <a:pt x="1577548" y="152388"/>
                  </a:lnTo>
                  <a:lnTo>
                    <a:pt x="1617459" y="179064"/>
                  </a:lnTo>
                  <a:lnTo>
                    <a:pt x="1656280" y="207904"/>
                  </a:lnTo>
                  <a:lnTo>
                    <a:pt x="1694006" y="238912"/>
                  </a:lnTo>
                  <a:lnTo>
                    <a:pt x="1730632" y="272093"/>
                  </a:lnTo>
                  <a:lnTo>
                    <a:pt x="1766154" y="307450"/>
                  </a:lnTo>
                  <a:lnTo>
                    <a:pt x="1800568" y="344989"/>
                  </a:lnTo>
                  <a:lnTo>
                    <a:pt x="1833869" y="384714"/>
                  </a:lnTo>
                  <a:lnTo>
                    <a:pt x="1864580" y="425078"/>
                  </a:lnTo>
                  <a:lnTo>
                    <a:pt x="1892915" y="466620"/>
                  </a:lnTo>
                  <a:lnTo>
                    <a:pt x="1918890" y="509319"/>
                  </a:lnTo>
                  <a:lnTo>
                    <a:pt x="1942516" y="553157"/>
                  </a:lnTo>
                  <a:lnTo>
                    <a:pt x="1963807" y="598115"/>
                  </a:lnTo>
                  <a:lnTo>
                    <a:pt x="1982777" y="644174"/>
                  </a:lnTo>
                  <a:lnTo>
                    <a:pt x="1999437" y="691314"/>
                  </a:lnTo>
                  <a:lnTo>
                    <a:pt x="2013802" y="739517"/>
                  </a:lnTo>
                  <a:lnTo>
                    <a:pt x="2025885" y="788763"/>
                  </a:lnTo>
                  <a:lnTo>
                    <a:pt x="2035931" y="841207"/>
                  </a:lnTo>
                  <a:lnTo>
                    <a:pt x="2043009" y="893823"/>
                  </a:lnTo>
                  <a:lnTo>
                    <a:pt x="2043424" y="899207"/>
                  </a:lnTo>
                  <a:close/>
                </a:path>
                <a:path w="2043429" h="899795">
                  <a:moveTo>
                    <a:pt x="1674195" y="899207"/>
                  </a:moveTo>
                  <a:lnTo>
                    <a:pt x="1461035" y="899207"/>
                  </a:lnTo>
                  <a:lnTo>
                    <a:pt x="1455268" y="876297"/>
                  </a:lnTo>
                  <a:lnTo>
                    <a:pt x="1438645" y="833677"/>
                  </a:lnTo>
                  <a:lnTo>
                    <a:pt x="1416687" y="792374"/>
                  </a:lnTo>
                  <a:lnTo>
                    <a:pt x="1389618" y="752378"/>
                  </a:lnTo>
                  <a:lnTo>
                    <a:pt x="1357660" y="713677"/>
                  </a:lnTo>
                  <a:lnTo>
                    <a:pt x="1319067" y="675816"/>
                  </a:lnTo>
                  <a:lnTo>
                    <a:pt x="1277159" y="644068"/>
                  </a:lnTo>
                  <a:lnTo>
                    <a:pt x="1232097" y="618521"/>
                  </a:lnTo>
                  <a:lnTo>
                    <a:pt x="1184041" y="599265"/>
                  </a:lnTo>
                  <a:lnTo>
                    <a:pt x="1133153" y="586388"/>
                  </a:lnTo>
                  <a:lnTo>
                    <a:pt x="1079593" y="579977"/>
                  </a:lnTo>
                  <a:lnTo>
                    <a:pt x="1038861" y="579309"/>
                  </a:lnTo>
                  <a:lnTo>
                    <a:pt x="1031394" y="579186"/>
                  </a:lnTo>
                  <a:lnTo>
                    <a:pt x="1028079" y="579132"/>
                  </a:lnTo>
                  <a:lnTo>
                    <a:pt x="978784" y="582590"/>
                  </a:lnTo>
                  <a:lnTo>
                    <a:pt x="931695" y="590282"/>
                  </a:lnTo>
                  <a:lnTo>
                    <a:pt x="886796" y="602134"/>
                  </a:lnTo>
                  <a:lnTo>
                    <a:pt x="844073" y="618074"/>
                  </a:lnTo>
                  <a:lnTo>
                    <a:pt x="803512" y="638032"/>
                  </a:lnTo>
                  <a:lnTo>
                    <a:pt x="765099" y="661934"/>
                  </a:lnTo>
                  <a:lnTo>
                    <a:pt x="728819" y="689708"/>
                  </a:lnTo>
                  <a:lnTo>
                    <a:pt x="694657" y="721284"/>
                  </a:lnTo>
                  <a:lnTo>
                    <a:pt x="662599" y="756588"/>
                  </a:lnTo>
                  <a:lnTo>
                    <a:pt x="632632" y="795550"/>
                  </a:lnTo>
                  <a:lnTo>
                    <a:pt x="604740" y="838096"/>
                  </a:lnTo>
                  <a:lnTo>
                    <a:pt x="581591" y="881114"/>
                  </a:lnTo>
                  <a:lnTo>
                    <a:pt x="574140" y="899207"/>
                  </a:lnTo>
                  <a:lnTo>
                    <a:pt x="351098" y="899207"/>
                  </a:lnTo>
                  <a:lnTo>
                    <a:pt x="376630" y="824161"/>
                  </a:lnTo>
                  <a:lnTo>
                    <a:pt x="395914" y="781389"/>
                  </a:lnTo>
                  <a:lnTo>
                    <a:pt x="418272" y="739459"/>
                  </a:lnTo>
                  <a:lnTo>
                    <a:pt x="443708" y="698390"/>
                  </a:lnTo>
                  <a:lnTo>
                    <a:pt x="472227" y="658200"/>
                  </a:lnTo>
                  <a:lnTo>
                    <a:pt x="503834" y="618908"/>
                  </a:lnTo>
                  <a:lnTo>
                    <a:pt x="539144" y="580219"/>
                  </a:lnTo>
                  <a:lnTo>
                    <a:pt x="576339" y="544669"/>
                  </a:lnTo>
                  <a:lnTo>
                    <a:pt x="615399" y="512276"/>
                  </a:lnTo>
                  <a:lnTo>
                    <a:pt x="656303" y="483057"/>
                  </a:lnTo>
                  <a:lnTo>
                    <a:pt x="699032" y="457031"/>
                  </a:lnTo>
                  <a:lnTo>
                    <a:pt x="743566" y="434215"/>
                  </a:lnTo>
                  <a:lnTo>
                    <a:pt x="789884" y="414627"/>
                  </a:lnTo>
                  <a:lnTo>
                    <a:pt x="837968" y="398285"/>
                  </a:lnTo>
                  <a:lnTo>
                    <a:pt x="887797" y="385207"/>
                  </a:lnTo>
                  <a:lnTo>
                    <a:pt x="939352" y="375410"/>
                  </a:lnTo>
                  <a:lnTo>
                    <a:pt x="989347" y="369499"/>
                  </a:lnTo>
                  <a:lnTo>
                    <a:pt x="1038861" y="367326"/>
                  </a:lnTo>
                  <a:lnTo>
                    <a:pt x="1087745" y="368816"/>
                  </a:lnTo>
                  <a:lnTo>
                    <a:pt x="1135853" y="373893"/>
                  </a:lnTo>
                  <a:lnTo>
                    <a:pt x="1183034" y="382483"/>
                  </a:lnTo>
                  <a:lnTo>
                    <a:pt x="1229142" y="394511"/>
                  </a:lnTo>
                  <a:lnTo>
                    <a:pt x="1274027" y="409903"/>
                  </a:lnTo>
                  <a:lnTo>
                    <a:pt x="1317543" y="428584"/>
                  </a:lnTo>
                  <a:lnTo>
                    <a:pt x="1359539" y="450478"/>
                  </a:lnTo>
                  <a:lnTo>
                    <a:pt x="1399868" y="475512"/>
                  </a:lnTo>
                  <a:lnTo>
                    <a:pt x="1438382" y="503610"/>
                  </a:lnTo>
                  <a:lnTo>
                    <a:pt x="1474933" y="534697"/>
                  </a:lnTo>
                  <a:lnTo>
                    <a:pt x="1509372" y="568700"/>
                  </a:lnTo>
                  <a:lnTo>
                    <a:pt x="1541551" y="605543"/>
                  </a:lnTo>
                  <a:lnTo>
                    <a:pt x="1571322" y="645151"/>
                  </a:lnTo>
                  <a:lnTo>
                    <a:pt x="1598536" y="687450"/>
                  </a:lnTo>
                  <a:lnTo>
                    <a:pt x="1622259" y="731527"/>
                  </a:lnTo>
                  <a:lnTo>
                    <a:pt x="1641992" y="776909"/>
                  </a:lnTo>
                  <a:lnTo>
                    <a:pt x="1657741" y="823329"/>
                  </a:lnTo>
                  <a:lnTo>
                    <a:pt x="1669509" y="870521"/>
                  </a:lnTo>
                  <a:lnTo>
                    <a:pt x="1674195" y="899207"/>
                  </a:lnTo>
                  <a:close/>
                </a:path>
                <a:path w="2043429" h="899795">
                  <a:moveTo>
                    <a:pt x="1302242" y="899207"/>
                  </a:moveTo>
                  <a:lnTo>
                    <a:pt x="748578" y="899207"/>
                  </a:lnTo>
                  <a:lnTo>
                    <a:pt x="758638" y="882914"/>
                  </a:lnTo>
                  <a:lnTo>
                    <a:pt x="786654" y="847955"/>
                  </a:lnTo>
                  <a:lnTo>
                    <a:pt x="819297" y="816228"/>
                  </a:lnTo>
                  <a:lnTo>
                    <a:pt x="856481" y="788180"/>
                  </a:lnTo>
                  <a:lnTo>
                    <a:pt x="898123" y="764259"/>
                  </a:lnTo>
                  <a:lnTo>
                    <a:pt x="941502" y="746553"/>
                  </a:lnTo>
                  <a:lnTo>
                    <a:pt x="986206" y="735431"/>
                  </a:lnTo>
                  <a:lnTo>
                    <a:pt x="1031394" y="730857"/>
                  </a:lnTo>
                  <a:lnTo>
                    <a:pt x="1076224" y="732793"/>
                  </a:lnTo>
                  <a:lnTo>
                    <a:pt x="1119418" y="741118"/>
                  </a:lnTo>
                  <a:lnTo>
                    <a:pt x="1161441" y="756047"/>
                  </a:lnTo>
                  <a:lnTo>
                    <a:pt x="1200145" y="777291"/>
                  </a:lnTo>
                  <a:lnTo>
                    <a:pt x="1235124" y="804897"/>
                  </a:lnTo>
                  <a:lnTo>
                    <a:pt x="1271295" y="844723"/>
                  </a:lnTo>
                  <a:lnTo>
                    <a:pt x="1298211" y="888118"/>
                  </a:lnTo>
                  <a:lnTo>
                    <a:pt x="1302242" y="899207"/>
                  </a:lnTo>
                  <a:close/>
                </a:path>
              </a:pathLst>
            </a:custGeom>
            <a:solidFill>
              <a:srgbClr val="2E1504">
                <a:alpha val="1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444" y="9566515"/>
              <a:ext cx="539750" cy="328930"/>
            </a:xfrm>
            <a:custGeom>
              <a:avLst/>
              <a:gdLst/>
              <a:ahLst/>
              <a:cxnLst/>
              <a:rect l="l" t="t" r="r" b="b"/>
              <a:pathLst>
                <a:path w="539750" h="328929">
                  <a:moveTo>
                    <a:pt x="43307" y="303872"/>
                  </a:moveTo>
                  <a:lnTo>
                    <a:pt x="24523" y="285089"/>
                  </a:lnTo>
                  <a:lnTo>
                    <a:pt x="18783" y="285102"/>
                  </a:lnTo>
                  <a:lnTo>
                    <a:pt x="0" y="303885"/>
                  </a:lnTo>
                  <a:lnTo>
                    <a:pt x="0" y="306755"/>
                  </a:lnTo>
                  <a:lnTo>
                    <a:pt x="0" y="309626"/>
                  </a:lnTo>
                  <a:lnTo>
                    <a:pt x="18783" y="328396"/>
                  </a:lnTo>
                  <a:lnTo>
                    <a:pt x="24523" y="328396"/>
                  </a:lnTo>
                  <a:lnTo>
                    <a:pt x="43307" y="309613"/>
                  </a:lnTo>
                  <a:lnTo>
                    <a:pt x="43307" y="303872"/>
                  </a:lnTo>
                  <a:close/>
                </a:path>
                <a:path w="539750" h="328929">
                  <a:moveTo>
                    <a:pt x="43307" y="161328"/>
                  </a:moveTo>
                  <a:lnTo>
                    <a:pt x="24523" y="142544"/>
                  </a:lnTo>
                  <a:lnTo>
                    <a:pt x="18783" y="142544"/>
                  </a:lnTo>
                  <a:lnTo>
                    <a:pt x="0" y="161328"/>
                  </a:lnTo>
                  <a:lnTo>
                    <a:pt x="0" y="164198"/>
                  </a:lnTo>
                  <a:lnTo>
                    <a:pt x="0" y="167068"/>
                  </a:lnTo>
                  <a:lnTo>
                    <a:pt x="18783" y="185851"/>
                  </a:lnTo>
                  <a:lnTo>
                    <a:pt x="24523" y="185851"/>
                  </a:lnTo>
                  <a:lnTo>
                    <a:pt x="43307" y="167068"/>
                  </a:lnTo>
                  <a:lnTo>
                    <a:pt x="43307" y="161328"/>
                  </a:lnTo>
                  <a:close/>
                </a:path>
                <a:path w="539750" h="328929">
                  <a:moveTo>
                    <a:pt x="43307" y="18783"/>
                  </a:moveTo>
                  <a:lnTo>
                    <a:pt x="24523" y="0"/>
                  </a:lnTo>
                  <a:lnTo>
                    <a:pt x="18783" y="0"/>
                  </a:lnTo>
                  <a:lnTo>
                    <a:pt x="0" y="18783"/>
                  </a:lnTo>
                  <a:lnTo>
                    <a:pt x="0" y="21653"/>
                  </a:lnTo>
                  <a:lnTo>
                    <a:pt x="0" y="24523"/>
                  </a:lnTo>
                  <a:lnTo>
                    <a:pt x="18783" y="43307"/>
                  </a:lnTo>
                  <a:lnTo>
                    <a:pt x="24523" y="43307"/>
                  </a:lnTo>
                  <a:lnTo>
                    <a:pt x="43307" y="24523"/>
                  </a:lnTo>
                  <a:lnTo>
                    <a:pt x="43307" y="18783"/>
                  </a:lnTo>
                  <a:close/>
                </a:path>
                <a:path w="539750" h="328929">
                  <a:moveTo>
                    <a:pt x="208622" y="303872"/>
                  </a:moveTo>
                  <a:lnTo>
                    <a:pt x="189839" y="285089"/>
                  </a:lnTo>
                  <a:lnTo>
                    <a:pt x="184099" y="285102"/>
                  </a:lnTo>
                  <a:lnTo>
                    <a:pt x="165328" y="303885"/>
                  </a:lnTo>
                  <a:lnTo>
                    <a:pt x="165328" y="306755"/>
                  </a:lnTo>
                  <a:lnTo>
                    <a:pt x="165328" y="309626"/>
                  </a:lnTo>
                  <a:lnTo>
                    <a:pt x="184111" y="328396"/>
                  </a:lnTo>
                  <a:lnTo>
                    <a:pt x="189852" y="328396"/>
                  </a:lnTo>
                  <a:lnTo>
                    <a:pt x="208622" y="309613"/>
                  </a:lnTo>
                  <a:lnTo>
                    <a:pt x="208622" y="303872"/>
                  </a:lnTo>
                  <a:close/>
                </a:path>
                <a:path w="539750" h="328929">
                  <a:moveTo>
                    <a:pt x="208622" y="161328"/>
                  </a:moveTo>
                  <a:lnTo>
                    <a:pt x="189839" y="142544"/>
                  </a:lnTo>
                  <a:lnTo>
                    <a:pt x="184099" y="142544"/>
                  </a:lnTo>
                  <a:lnTo>
                    <a:pt x="165328" y="161328"/>
                  </a:lnTo>
                  <a:lnTo>
                    <a:pt x="165328" y="164198"/>
                  </a:lnTo>
                  <a:lnTo>
                    <a:pt x="165328" y="167068"/>
                  </a:lnTo>
                  <a:lnTo>
                    <a:pt x="184099" y="185851"/>
                  </a:lnTo>
                  <a:lnTo>
                    <a:pt x="189852" y="185851"/>
                  </a:lnTo>
                  <a:lnTo>
                    <a:pt x="208622" y="167068"/>
                  </a:lnTo>
                  <a:lnTo>
                    <a:pt x="208622" y="161328"/>
                  </a:lnTo>
                  <a:close/>
                </a:path>
                <a:path w="539750" h="328929">
                  <a:moveTo>
                    <a:pt x="208622" y="18783"/>
                  </a:moveTo>
                  <a:lnTo>
                    <a:pt x="189852" y="0"/>
                  </a:lnTo>
                  <a:lnTo>
                    <a:pt x="184099" y="0"/>
                  </a:lnTo>
                  <a:lnTo>
                    <a:pt x="165328" y="18783"/>
                  </a:lnTo>
                  <a:lnTo>
                    <a:pt x="165328" y="21653"/>
                  </a:lnTo>
                  <a:lnTo>
                    <a:pt x="165328" y="24523"/>
                  </a:lnTo>
                  <a:lnTo>
                    <a:pt x="184099" y="43307"/>
                  </a:lnTo>
                  <a:lnTo>
                    <a:pt x="189852" y="43307"/>
                  </a:lnTo>
                  <a:lnTo>
                    <a:pt x="208622" y="24523"/>
                  </a:lnTo>
                  <a:lnTo>
                    <a:pt x="208622" y="18783"/>
                  </a:lnTo>
                  <a:close/>
                </a:path>
                <a:path w="539750" h="328929">
                  <a:moveTo>
                    <a:pt x="373964" y="303872"/>
                  </a:moveTo>
                  <a:lnTo>
                    <a:pt x="355180" y="285089"/>
                  </a:lnTo>
                  <a:lnTo>
                    <a:pt x="349440" y="285102"/>
                  </a:lnTo>
                  <a:lnTo>
                    <a:pt x="330657" y="303885"/>
                  </a:lnTo>
                  <a:lnTo>
                    <a:pt x="330657" y="306755"/>
                  </a:lnTo>
                  <a:lnTo>
                    <a:pt x="330657" y="309626"/>
                  </a:lnTo>
                  <a:lnTo>
                    <a:pt x="349440" y="328396"/>
                  </a:lnTo>
                  <a:lnTo>
                    <a:pt x="355180" y="328396"/>
                  </a:lnTo>
                  <a:lnTo>
                    <a:pt x="373964" y="309626"/>
                  </a:lnTo>
                  <a:lnTo>
                    <a:pt x="373964" y="303872"/>
                  </a:lnTo>
                  <a:close/>
                </a:path>
                <a:path w="539750" h="328929">
                  <a:moveTo>
                    <a:pt x="373964" y="161302"/>
                  </a:moveTo>
                  <a:lnTo>
                    <a:pt x="355168" y="142519"/>
                  </a:lnTo>
                  <a:lnTo>
                    <a:pt x="349427" y="142532"/>
                  </a:lnTo>
                  <a:lnTo>
                    <a:pt x="330657" y="161328"/>
                  </a:lnTo>
                  <a:lnTo>
                    <a:pt x="330657" y="164198"/>
                  </a:lnTo>
                  <a:lnTo>
                    <a:pt x="330657" y="167068"/>
                  </a:lnTo>
                  <a:lnTo>
                    <a:pt x="349440" y="185826"/>
                  </a:lnTo>
                  <a:lnTo>
                    <a:pt x="355180" y="185826"/>
                  </a:lnTo>
                  <a:lnTo>
                    <a:pt x="373964" y="167043"/>
                  </a:lnTo>
                  <a:lnTo>
                    <a:pt x="373964" y="161302"/>
                  </a:lnTo>
                  <a:close/>
                </a:path>
                <a:path w="539750" h="328929">
                  <a:moveTo>
                    <a:pt x="373964" y="18783"/>
                  </a:moveTo>
                  <a:lnTo>
                    <a:pt x="355180" y="0"/>
                  </a:lnTo>
                  <a:lnTo>
                    <a:pt x="349440" y="0"/>
                  </a:lnTo>
                  <a:lnTo>
                    <a:pt x="330657" y="18783"/>
                  </a:lnTo>
                  <a:lnTo>
                    <a:pt x="330657" y="21653"/>
                  </a:lnTo>
                  <a:lnTo>
                    <a:pt x="330657" y="24523"/>
                  </a:lnTo>
                  <a:lnTo>
                    <a:pt x="349440" y="43307"/>
                  </a:lnTo>
                  <a:lnTo>
                    <a:pt x="355180" y="43307"/>
                  </a:lnTo>
                  <a:lnTo>
                    <a:pt x="373964" y="24523"/>
                  </a:lnTo>
                  <a:lnTo>
                    <a:pt x="373964" y="18783"/>
                  </a:lnTo>
                  <a:close/>
                </a:path>
                <a:path w="539750" h="328929">
                  <a:moveTo>
                    <a:pt x="539292" y="303872"/>
                  </a:moveTo>
                  <a:lnTo>
                    <a:pt x="520509" y="285089"/>
                  </a:lnTo>
                  <a:lnTo>
                    <a:pt x="514769" y="285102"/>
                  </a:lnTo>
                  <a:lnTo>
                    <a:pt x="495985" y="303885"/>
                  </a:lnTo>
                  <a:lnTo>
                    <a:pt x="495985" y="306755"/>
                  </a:lnTo>
                  <a:lnTo>
                    <a:pt x="495985" y="309626"/>
                  </a:lnTo>
                  <a:lnTo>
                    <a:pt x="514756" y="328396"/>
                  </a:lnTo>
                  <a:lnTo>
                    <a:pt x="520509" y="328396"/>
                  </a:lnTo>
                  <a:lnTo>
                    <a:pt x="539292" y="309626"/>
                  </a:lnTo>
                  <a:lnTo>
                    <a:pt x="539292" y="303872"/>
                  </a:lnTo>
                  <a:close/>
                </a:path>
                <a:path w="539750" h="328929">
                  <a:moveTo>
                    <a:pt x="539292" y="161328"/>
                  </a:moveTo>
                  <a:lnTo>
                    <a:pt x="520509" y="142544"/>
                  </a:lnTo>
                  <a:lnTo>
                    <a:pt x="514769" y="142544"/>
                  </a:lnTo>
                  <a:lnTo>
                    <a:pt x="495985" y="161328"/>
                  </a:lnTo>
                  <a:lnTo>
                    <a:pt x="495985" y="164198"/>
                  </a:lnTo>
                  <a:lnTo>
                    <a:pt x="495985" y="167068"/>
                  </a:lnTo>
                  <a:lnTo>
                    <a:pt x="514756" y="185851"/>
                  </a:lnTo>
                  <a:lnTo>
                    <a:pt x="520509" y="185851"/>
                  </a:lnTo>
                  <a:lnTo>
                    <a:pt x="539292" y="167068"/>
                  </a:lnTo>
                  <a:lnTo>
                    <a:pt x="539292" y="161328"/>
                  </a:lnTo>
                  <a:close/>
                </a:path>
                <a:path w="539750" h="328929">
                  <a:moveTo>
                    <a:pt x="539292" y="18783"/>
                  </a:moveTo>
                  <a:lnTo>
                    <a:pt x="520509" y="0"/>
                  </a:lnTo>
                  <a:lnTo>
                    <a:pt x="514769" y="0"/>
                  </a:lnTo>
                  <a:lnTo>
                    <a:pt x="495985" y="18783"/>
                  </a:lnTo>
                  <a:lnTo>
                    <a:pt x="495985" y="21653"/>
                  </a:lnTo>
                  <a:lnTo>
                    <a:pt x="495985" y="24523"/>
                  </a:lnTo>
                  <a:lnTo>
                    <a:pt x="514756" y="43307"/>
                  </a:lnTo>
                  <a:lnTo>
                    <a:pt x="520509" y="43307"/>
                  </a:lnTo>
                  <a:lnTo>
                    <a:pt x="539292" y="24523"/>
                  </a:lnTo>
                  <a:lnTo>
                    <a:pt x="539292" y="1878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251129" y="801195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14" y="342220"/>
                </a:moveTo>
                <a:lnTo>
                  <a:pt x="125624" y="336107"/>
                </a:lnTo>
                <a:lnTo>
                  <a:pt x="84748" y="318857"/>
                </a:lnTo>
                <a:lnTo>
                  <a:pt x="50117" y="292100"/>
                </a:lnTo>
                <a:lnTo>
                  <a:pt x="23361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1" y="84744"/>
                </a:lnTo>
                <a:lnTo>
                  <a:pt x="50117" y="50115"/>
                </a:lnTo>
                <a:lnTo>
                  <a:pt x="84748" y="23361"/>
                </a:lnTo>
                <a:lnTo>
                  <a:pt x="125624" y="6112"/>
                </a:lnTo>
                <a:lnTo>
                  <a:pt x="171114" y="0"/>
                </a:lnTo>
                <a:lnTo>
                  <a:pt x="216603" y="6112"/>
                </a:lnTo>
                <a:lnTo>
                  <a:pt x="257476" y="23361"/>
                </a:lnTo>
                <a:lnTo>
                  <a:pt x="292105" y="50115"/>
                </a:lnTo>
                <a:lnTo>
                  <a:pt x="318858" y="84744"/>
                </a:lnTo>
                <a:lnTo>
                  <a:pt x="336106" y="125617"/>
                </a:lnTo>
                <a:lnTo>
                  <a:pt x="342217" y="171102"/>
                </a:lnTo>
                <a:lnTo>
                  <a:pt x="336106" y="216592"/>
                </a:lnTo>
                <a:lnTo>
                  <a:pt x="318858" y="257468"/>
                </a:lnTo>
                <a:lnTo>
                  <a:pt x="292105" y="292100"/>
                </a:lnTo>
                <a:lnTo>
                  <a:pt x="257476" y="318857"/>
                </a:lnTo>
                <a:lnTo>
                  <a:pt x="216603" y="336107"/>
                </a:lnTo>
                <a:lnTo>
                  <a:pt x="171114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84012" y="801195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8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15006" y="8011951"/>
            <a:ext cx="342265" cy="342265"/>
          </a:xfrm>
          <a:custGeom>
            <a:avLst/>
            <a:gdLst/>
            <a:ahLst/>
            <a:cxnLst/>
            <a:rect l="l" t="t" r="r" b="b"/>
            <a:pathLst>
              <a:path w="342265" h="342265">
                <a:moveTo>
                  <a:pt x="171108" y="342220"/>
                </a:moveTo>
                <a:lnTo>
                  <a:pt x="125623" y="336107"/>
                </a:lnTo>
                <a:lnTo>
                  <a:pt x="84749" y="318857"/>
                </a:lnTo>
                <a:lnTo>
                  <a:pt x="50118" y="292100"/>
                </a:lnTo>
                <a:lnTo>
                  <a:pt x="23362" y="257468"/>
                </a:lnTo>
                <a:lnTo>
                  <a:pt x="6112" y="216592"/>
                </a:lnTo>
                <a:lnTo>
                  <a:pt x="0" y="171102"/>
                </a:lnTo>
                <a:lnTo>
                  <a:pt x="6112" y="125617"/>
                </a:lnTo>
                <a:lnTo>
                  <a:pt x="23362" y="84744"/>
                </a:lnTo>
                <a:lnTo>
                  <a:pt x="50118" y="50115"/>
                </a:lnTo>
                <a:lnTo>
                  <a:pt x="84749" y="23361"/>
                </a:lnTo>
                <a:lnTo>
                  <a:pt x="125623" y="6112"/>
                </a:lnTo>
                <a:lnTo>
                  <a:pt x="171108" y="0"/>
                </a:lnTo>
                <a:lnTo>
                  <a:pt x="216594" y="6112"/>
                </a:lnTo>
                <a:lnTo>
                  <a:pt x="257467" y="23361"/>
                </a:lnTo>
                <a:lnTo>
                  <a:pt x="292098" y="50115"/>
                </a:lnTo>
                <a:lnTo>
                  <a:pt x="318854" y="84744"/>
                </a:lnTo>
                <a:lnTo>
                  <a:pt x="336104" y="125617"/>
                </a:lnTo>
                <a:lnTo>
                  <a:pt x="342217" y="171102"/>
                </a:lnTo>
                <a:lnTo>
                  <a:pt x="336104" y="216592"/>
                </a:lnTo>
                <a:lnTo>
                  <a:pt x="318854" y="257468"/>
                </a:lnTo>
                <a:lnTo>
                  <a:pt x="292098" y="292100"/>
                </a:lnTo>
                <a:lnTo>
                  <a:pt x="257468" y="318857"/>
                </a:lnTo>
                <a:lnTo>
                  <a:pt x="216594" y="336107"/>
                </a:lnTo>
                <a:lnTo>
                  <a:pt x="171108" y="342220"/>
                </a:lnTo>
                <a:close/>
              </a:path>
            </a:pathLst>
          </a:custGeom>
          <a:solidFill>
            <a:srgbClr val="734B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83458" y="798433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0" y="363467"/>
                </a:moveTo>
                <a:lnTo>
                  <a:pt x="116818" y="352836"/>
                </a:lnTo>
                <a:lnTo>
                  <a:pt x="73498" y="328919"/>
                </a:lnTo>
                <a:lnTo>
                  <a:pt x="38400" y="295334"/>
                </a:lnTo>
                <a:lnTo>
                  <a:pt x="13307" y="253811"/>
                </a:lnTo>
                <a:lnTo>
                  <a:pt x="0" y="206083"/>
                </a:lnTo>
                <a:lnTo>
                  <a:pt x="117" y="181901"/>
                </a:lnTo>
                <a:lnTo>
                  <a:pt x="241" y="156468"/>
                </a:lnTo>
                <a:lnTo>
                  <a:pt x="13674" y="109110"/>
                </a:lnTo>
                <a:lnTo>
                  <a:pt x="39095" y="66968"/>
                </a:lnTo>
                <a:lnTo>
                  <a:pt x="75300" y="33003"/>
                </a:lnTo>
                <a:lnTo>
                  <a:pt x="120010" y="10101"/>
                </a:lnTo>
                <a:lnTo>
                  <a:pt x="168886" y="0"/>
                </a:lnTo>
                <a:lnTo>
                  <a:pt x="218629" y="3247"/>
                </a:lnTo>
                <a:lnTo>
                  <a:pt x="265942" y="20391"/>
                </a:lnTo>
                <a:lnTo>
                  <a:pt x="270724" y="23870"/>
                </a:lnTo>
                <a:lnTo>
                  <a:pt x="160379" y="23870"/>
                </a:lnTo>
                <a:lnTo>
                  <a:pt x="110741" y="38306"/>
                </a:lnTo>
                <a:lnTo>
                  <a:pt x="67910" y="68976"/>
                </a:lnTo>
                <a:lnTo>
                  <a:pt x="37767" y="111994"/>
                </a:lnTo>
                <a:lnTo>
                  <a:pt x="22782" y="161603"/>
                </a:lnTo>
                <a:lnTo>
                  <a:pt x="24119" y="213279"/>
                </a:lnTo>
                <a:lnTo>
                  <a:pt x="42946" y="262496"/>
                </a:lnTo>
                <a:lnTo>
                  <a:pt x="76831" y="302469"/>
                </a:lnTo>
                <a:lnTo>
                  <a:pt x="120847" y="329519"/>
                </a:lnTo>
                <a:lnTo>
                  <a:pt x="170997" y="341401"/>
                </a:lnTo>
                <a:lnTo>
                  <a:pt x="266525" y="341401"/>
                </a:lnTo>
                <a:lnTo>
                  <a:pt x="247237" y="351693"/>
                </a:lnTo>
                <a:lnTo>
                  <a:pt x="204281" y="362832"/>
                </a:lnTo>
                <a:lnTo>
                  <a:pt x="159980" y="363467"/>
                </a:lnTo>
                <a:close/>
              </a:path>
              <a:path w="363855" h="363854">
                <a:moveTo>
                  <a:pt x="340502" y="181901"/>
                </a:moveTo>
                <a:lnTo>
                  <a:pt x="334786" y="140672"/>
                </a:lnTo>
                <a:lnTo>
                  <a:pt x="319172" y="102473"/>
                </a:lnTo>
                <a:lnTo>
                  <a:pt x="294456" y="69517"/>
                </a:lnTo>
                <a:lnTo>
                  <a:pt x="261433" y="44012"/>
                </a:lnTo>
                <a:lnTo>
                  <a:pt x="212162" y="25745"/>
                </a:lnTo>
                <a:lnTo>
                  <a:pt x="160379" y="23870"/>
                </a:lnTo>
                <a:lnTo>
                  <a:pt x="270724" y="23870"/>
                </a:lnTo>
                <a:lnTo>
                  <a:pt x="306229" y="49692"/>
                </a:lnTo>
                <a:lnTo>
                  <a:pt x="336722" y="87827"/>
                </a:lnTo>
                <a:lnTo>
                  <a:pt x="356177" y="132621"/>
                </a:lnTo>
                <a:lnTo>
                  <a:pt x="361741" y="170853"/>
                </a:lnTo>
                <a:lnTo>
                  <a:pt x="352063" y="170853"/>
                </a:lnTo>
                <a:lnTo>
                  <a:pt x="344194" y="173611"/>
                </a:lnTo>
                <a:lnTo>
                  <a:pt x="340502" y="181901"/>
                </a:lnTo>
                <a:close/>
              </a:path>
              <a:path w="363855" h="363854">
                <a:moveTo>
                  <a:pt x="352074" y="192950"/>
                </a:moveTo>
                <a:lnTo>
                  <a:pt x="344179" y="190185"/>
                </a:lnTo>
                <a:lnTo>
                  <a:pt x="340502" y="181901"/>
                </a:lnTo>
                <a:lnTo>
                  <a:pt x="344194" y="173611"/>
                </a:lnTo>
                <a:lnTo>
                  <a:pt x="352063" y="170853"/>
                </a:lnTo>
                <a:lnTo>
                  <a:pt x="359882" y="173611"/>
                </a:lnTo>
                <a:lnTo>
                  <a:pt x="363349" y="181901"/>
                </a:lnTo>
                <a:lnTo>
                  <a:pt x="359898" y="190185"/>
                </a:lnTo>
                <a:lnTo>
                  <a:pt x="352074" y="192950"/>
                </a:lnTo>
                <a:close/>
              </a:path>
              <a:path w="363855" h="363854">
                <a:moveTo>
                  <a:pt x="363349" y="181901"/>
                </a:moveTo>
                <a:lnTo>
                  <a:pt x="359882" y="173611"/>
                </a:lnTo>
                <a:lnTo>
                  <a:pt x="352063" y="170853"/>
                </a:lnTo>
                <a:lnTo>
                  <a:pt x="361741" y="170853"/>
                </a:lnTo>
                <a:lnTo>
                  <a:pt x="363349" y="181901"/>
                </a:lnTo>
                <a:close/>
              </a:path>
              <a:path w="363855" h="363854">
                <a:moveTo>
                  <a:pt x="266525" y="341401"/>
                </a:moveTo>
                <a:lnTo>
                  <a:pt x="170997" y="341401"/>
                </a:lnTo>
                <a:lnTo>
                  <a:pt x="223282" y="335869"/>
                </a:lnTo>
                <a:lnTo>
                  <a:pt x="270612" y="313517"/>
                </a:lnTo>
                <a:lnTo>
                  <a:pt x="307469" y="278352"/>
                </a:lnTo>
                <a:lnTo>
                  <a:pt x="331538" y="233454"/>
                </a:lnTo>
                <a:lnTo>
                  <a:pt x="340502" y="181901"/>
                </a:lnTo>
                <a:lnTo>
                  <a:pt x="344179" y="190185"/>
                </a:lnTo>
                <a:lnTo>
                  <a:pt x="352074" y="192950"/>
                </a:lnTo>
                <a:lnTo>
                  <a:pt x="361940" y="192950"/>
                </a:lnTo>
                <a:lnTo>
                  <a:pt x="357832" y="225156"/>
                </a:lnTo>
                <a:lnTo>
                  <a:pt x="342749" y="265630"/>
                </a:lnTo>
                <a:lnTo>
                  <a:pt x="318720" y="301468"/>
                </a:lnTo>
                <a:lnTo>
                  <a:pt x="286370" y="330812"/>
                </a:lnTo>
                <a:lnTo>
                  <a:pt x="266525" y="341401"/>
                </a:lnTo>
                <a:close/>
              </a:path>
              <a:path w="363855" h="363854">
                <a:moveTo>
                  <a:pt x="361940" y="192950"/>
                </a:moveTo>
                <a:lnTo>
                  <a:pt x="352074" y="192950"/>
                </a:lnTo>
                <a:lnTo>
                  <a:pt x="359898" y="190185"/>
                </a:lnTo>
                <a:lnTo>
                  <a:pt x="363349" y="181901"/>
                </a:lnTo>
                <a:lnTo>
                  <a:pt x="361940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16333" y="798433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4"/>
                </a:moveTo>
                <a:lnTo>
                  <a:pt x="116824" y="352836"/>
                </a:lnTo>
                <a:lnTo>
                  <a:pt x="73501" y="328919"/>
                </a:lnTo>
                <a:lnTo>
                  <a:pt x="38398" y="295334"/>
                </a:lnTo>
                <a:lnTo>
                  <a:pt x="13301" y="253811"/>
                </a:lnTo>
                <a:lnTo>
                  <a:pt x="0" y="206083"/>
                </a:lnTo>
                <a:lnTo>
                  <a:pt x="66" y="192950"/>
                </a:lnTo>
                <a:lnTo>
                  <a:pt x="13685" y="109110"/>
                </a:lnTo>
                <a:lnTo>
                  <a:pt x="39102" y="66968"/>
                </a:lnTo>
                <a:lnTo>
                  <a:pt x="75303" y="33003"/>
                </a:lnTo>
                <a:lnTo>
                  <a:pt x="120019" y="10101"/>
                </a:lnTo>
                <a:lnTo>
                  <a:pt x="168896" y="0"/>
                </a:lnTo>
                <a:lnTo>
                  <a:pt x="218635" y="3247"/>
                </a:lnTo>
                <a:lnTo>
                  <a:pt x="265939" y="20391"/>
                </a:lnTo>
                <a:lnTo>
                  <a:pt x="270722" y="23870"/>
                </a:lnTo>
                <a:lnTo>
                  <a:pt x="160386" y="23870"/>
                </a:lnTo>
                <a:lnTo>
                  <a:pt x="110751" y="38306"/>
                </a:lnTo>
                <a:lnTo>
                  <a:pt x="67931" y="68976"/>
                </a:lnTo>
                <a:lnTo>
                  <a:pt x="37786" y="111994"/>
                </a:lnTo>
                <a:lnTo>
                  <a:pt x="22793" y="161603"/>
                </a:lnTo>
                <a:lnTo>
                  <a:pt x="24125" y="213279"/>
                </a:lnTo>
                <a:lnTo>
                  <a:pt x="42952" y="262496"/>
                </a:lnTo>
                <a:lnTo>
                  <a:pt x="76836" y="302469"/>
                </a:lnTo>
                <a:lnTo>
                  <a:pt x="120853" y="329519"/>
                </a:lnTo>
                <a:lnTo>
                  <a:pt x="171004" y="341401"/>
                </a:lnTo>
                <a:lnTo>
                  <a:pt x="266489" y="341401"/>
                </a:lnTo>
                <a:lnTo>
                  <a:pt x="247244" y="351676"/>
                </a:lnTo>
                <a:lnTo>
                  <a:pt x="204286" y="362817"/>
                </a:lnTo>
                <a:lnTo>
                  <a:pt x="159985" y="363454"/>
                </a:lnTo>
                <a:close/>
              </a:path>
              <a:path w="363855" h="363854">
                <a:moveTo>
                  <a:pt x="340511" y="181901"/>
                </a:moveTo>
                <a:lnTo>
                  <a:pt x="334795" y="140672"/>
                </a:lnTo>
                <a:lnTo>
                  <a:pt x="319180" y="102473"/>
                </a:lnTo>
                <a:lnTo>
                  <a:pt x="294460" y="69517"/>
                </a:lnTo>
                <a:lnTo>
                  <a:pt x="261430" y="44012"/>
                </a:lnTo>
                <a:lnTo>
                  <a:pt x="212167" y="25745"/>
                </a:lnTo>
                <a:lnTo>
                  <a:pt x="160386" y="23870"/>
                </a:lnTo>
                <a:lnTo>
                  <a:pt x="270722" y="23870"/>
                </a:lnTo>
                <a:lnTo>
                  <a:pt x="306234" y="49692"/>
                </a:lnTo>
                <a:lnTo>
                  <a:pt x="336730" y="87827"/>
                </a:lnTo>
                <a:lnTo>
                  <a:pt x="356186" y="132621"/>
                </a:lnTo>
                <a:lnTo>
                  <a:pt x="361750" y="170853"/>
                </a:lnTo>
                <a:lnTo>
                  <a:pt x="352072" y="170853"/>
                </a:lnTo>
                <a:lnTo>
                  <a:pt x="344203" y="173611"/>
                </a:lnTo>
                <a:lnTo>
                  <a:pt x="340511" y="181901"/>
                </a:lnTo>
                <a:close/>
              </a:path>
              <a:path w="363855" h="363854">
                <a:moveTo>
                  <a:pt x="352072" y="192950"/>
                </a:moveTo>
                <a:lnTo>
                  <a:pt x="344184" y="190185"/>
                </a:lnTo>
                <a:lnTo>
                  <a:pt x="340511" y="181901"/>
                </a:lnTo>
                <a:lnTo>
                  <a:pt x="344203" y="173611"/>
                </a:lnTo>
                <a:lnTo>
                  <a:pt x="352072" y="170853"/>
                </a:lnTo>
                <a:lnTo>
                  <a:pt x="359891" y="173611"/>
                </a:lnTo>
                <a:lnTo>
                  <a:pt x="363358" y="181901"/>
                </a:lnTo>
                <a:lnTo>
                  <a:pt x="359894" y="190185"/>
                </a:lnTo>
                <a:lnTo>
                  <a:pt x="352072" y="192950"/>
                </a:lnTo>
                <a:close/>
              </a:path>
              <a:path w="363855" h="363854">
                <a:moveTo>
                  <a:pt x="363358" y="181901"/>
                </a:moveTo>
                <a:lnTo>
                  <a:pt x="359891" y="173611"/>
                </a:lnTo>
                <a:lnTo>
                  <a:pt x="352072" y="170853"/>
                </a:lnTo>
                <a:lnTo>
                  <a:pt x="361750" y="170853"/>
                </a:lnTo>
                <a:lnTo>
                  <a:pt x="363358" y="181901"/>
                </a:lnTo>
                <a:close/>
              </a:path>
              <a:path w="363855" h="363854">
                <a:moveTo>
                  <a:pt x="266489" y="341401"/>
                </a:moveTo>
                <a:lnTo>
                  <a:pt x="171004" y="341401"/>
                </a:lnTo>
                <a:lnTo>
                  <a:pt x="223291" y="335869"/>
                </a:lnTo>
                <a:lnTo>
                  <a:pt x="270621" y="313517"/>
                </a:lnTo>
                <a:lnTo>
                  <a:pt x="307478" y="278352"/>
                </a:lnTo>
                <a:lnTo>
                  <a:pt x="331547" y="233454"/>
                </a:lnTo>
                <a:lnTo>
                  <a:pt x="340511" y="181901"/>
                </a:lnTo>
                <a:lnTo>
                  <a:pt x="344184" y="190185"/>
                </a:lnTo>
                <a:lnTo>
                  <a:pt x="352072" y="192950"/>
                </a:lnTo>
                <a:lnTo>
                  <a:pt x="361949" y="192950"/>
                </a:lnTo>
                <a:lnTo>
                  <a:pt x="357842" y="225156"/>
                </a:lnTo>
                <a:lnTo>
                  <a:pt x="342758" y="265626"/>
                </a:lnTo>
                <a:lnTo>
                  <a:pt x="318729" y="301455"/>
                </a:lnTo>
                <a:lnTo>
                  <a:pt x="286379" y="330782"/>
                </a:lnTo>
                <a:lnTo>
                  <a:pt x="266489" y="341401"/>
                </a:lnTo>
                <a:close/>
              </a:path>
              <a:path w="363855" h="363854">
                <a:moveTo>
                  <a:pt x="361949" y="192950"/>
                </a:moveTo>
                <a:lnTo>
                  <a:pt x="352072" y="192950"/>
                </a:lnTo>
                <a:lnTo>
                  <a:pt x="359894" y="190185"/>
                </a:lnTo>
                <a:lnTo>
                  <a:pt x="363358" y="181901"/>
                </a:lnTo>
                <a:lnTo>
                  <a:pt x="361949" y="1929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47327" y="7984332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59985" y="363459"/>
                </a:moveTo>
                <a:lnTo>
                  <a:pt x="116824" y="352841"/>
                </a:lnTo>
                <a:lnTo>
                  <a:pt x="73505" y="328924"/>
                </a:lnTo>
                <a:lnTo>
                  <a:pt x="38409" y="295338"/>
                </a:lnTo>
                <a:lnTo>
                  <a:pt x="13314" y="253815"/>
                </a:lnTo>
                <a:lnTo>
                  <a:pt x="0" y="206087"/>
                </a:lnTo>
                <a:lnTo>
                  <a:pt x="66" y="192955"/>
                </a:lnTo>
                <a:lnTo>
                  <a:pt x="13685" y="109114"/>
                </a:lnTo>
                <a:lnTo>
                  <a:pt x="39102" y="66972"/>
                </a:lnTo>
                <a:lnTo>
                  <a:pt x="75303" y="33007"/>
                </a:lnTo>
                <a:lnTo>
                  <a:pt x="120019" y="10100"/>
                </a:lnTo>
                <a:lnTo>
                  <a:pt x="168896" y="0"/>
                </a:lnTo>
                <a:lnTo>
                  <a:pt x="218635" y="3250"/>
                </a:lnTo>
                <a:lnTo>
                  <a:pt x="265939" y="20396"/>
                </a:lnTo>
                <a:lnTo>
                  <a:pt x="270722" y="23874"/>
                </a:lnTo>
                <a:lnTo>
                  <a:pt x="160386" y="23874"/>
                </a:lnTo>
                <a:lnTo>
                  <a:pt x="110751" y="38311"/>
                </a:lnTo>
                <a:lnTo>
                  <a:pt x="67931" y="68981"/>
                </a:lnTo>
                <a:lnTo>
                  <a:pt x="37773" y="111999"/>
                </a:lnTo>
                <a:lnTo>
                  <a:pt x="22782" y="161608"/>
                </a:lnTo>
                <a:lnTo>
                  <a:pt x="24121" y="213283"/>
                </a:lnTo>
                <a:lnTo>
                  <a:pt x="42952" y="262501"/>
                </a:lnTo>
                <a:lnTo>
                  <a:pt x="76836" y="302473"/>
                </a:lnTo>
                <a:lnTo>
                  <a:pt x="120853" y="329523"/>
                </a:lnTo>
                <a:lnTo>
                  <a:pt x="171004" y="341405"/>
                </a:lnTo>
                <a:lnTo>
                  <a:pt x="266489" y="341405"/>
                </a:lnTo>
                <a:lnTo>
                  <a:pt x="247244" y="351680"/>
                </a:lnTo>
                <a:lnTo>
                  <a:pt x="204286" y="362821"/>
                </a:lnTo>
                <a:lnTo>
                  <a:pt x="159985" y="363459"/>
                </a:lnTo>
                <a:close/>
              </a:path>
              <a:path w="363855" h="363854">
                <a:moveTo>
                  <a:pt x="340511" y="181906"/>
                </a:moveTo>
                <a:lnTo>
                  <a:pt x="334790" y="140676"/>
                </a:lnTo>
                <a:lnTo>
                  <a:pt x="319168" y="102478"/>
                </a:lnTo>
                <a:lnTo>
                  <a:pt x="294447" y="69521"/>
                </a:lnTo>
                <a:lnTo>
                  <a:pt x="261430" y="44017"/>
                </a:lnTo>
                <a:lnTo>
                  <a:pt x="212167" y="25750"/>
                </a:lnTo>
                <a:lnTo>
                  <a:pt x="160386" y="23874"/>
                </a:lnTo>
                <a:lnTo>
                  <a:pt x="270722" y="23874"/>
                </a:lnTo>
                <a:lnTo>
                  <a:pt x="306234" y="49696"/>
                </a:lnTo>
                <a:lnTo>
                  <a:pt x="336730" y="87831"/>
                </a:lnTo>
                <a:lnTo>
                  <a:pt x="356186" y="132626"/>
                </a:lnTo>
                <a:lnTo>
                  <a:pt x="361750" y="170857"/>
                </a:lnTo>
                <a:lnTo>
                  <a:pt x="352095" y="170857"/>
                </a:lnTo>
                <a:lnTo>
                  <a:pt x="344220" y="173616"/>
                </a:lnTo>
                <a:lnTo>
                  <a:pt x="340511" y="181906"/>
                </a:lnTo>
                <a:close/>
              </a:path>
              <a:path w="363855" h="363854">
                <a:moveTo>
                  <a:pt x="352095" y="192955"/>
                </a:moveTo>
                <a:lnTo>
                  <a:pt x="344201" y="190189"/>
                </a:lnTo>
                <a:lnTo>
                  <a:pt x="340511" y="181906"/>
                </a:lnTo>
                <a:lnTo>
                  <a:pt x="344220" y="173616"/>
                </a:lnTo>
                <a:lnTo>
                  <a:pt x="352095" y="170857"/>
                </a:lnTo>
                <a:lnTo>
                  <a:pt x="359908" y="173616"/>
                </a:lnTo>
                <a:lnTo>
                  <a:pt x="363358" y="181906"/>
                </a:lnTo>
                <a:lnTo>
                  <a:pt x="359911" y="190189"/>
                </a:lnTo>
                <a:lnTo>
                  <a:pt x="352095" y="192955"/>
                </a:lnTo>
                <a:close/>
              </a:path>
              <a:path w="363855" h="363854">
                <a:moveTo>
                  <a:pt x="363358" y="181906"/>
                </a:moveTo>
                <a:lnTo>
                  <a:pt x="359908" y="173616"/>
                </a:lnTo>
                <a:lnTo>
                  <a:pt x="352095" y="170857"/>
                </a:lnTo>
                <a:lnTo>
                  <a:pt x="361750" y="170857"/>
                </a:lnTo>
                <a:lnTo>
                  <a:pt x="363358" y="181906"/>
                </a:lnTo>
                <a:close/>
              </a:path>
              <a:path w="363855" h="363854">
                <a:moveTo>
                  <a:pt x="266489" y="341405"/>
                </a:moveTo>
                <a:lnTo>
                  <a:pt x="171004" y="341405"/>
                </a:lnTo>
                <a:lnTo>
                  <a:pt x="223291" y="335873"/>
                </a:lnTo>
                <a:lnTo>
                  <a:pt x="270617" y="313521"/>
                </a:lnTo>
                <a:lnTo>
                  <a:pt x="307467" y="278356"/>
                </a:lnTo>
                <a:lnTo>
                  <a:pt x="331534" y="233458"/>
                </a:lnTo>
                <a:lnTo>
                  <a:pt x="340511" y="181906"/>
                </a:lnTo>
                <a:lnTo>
                  <a:pt x="344201" y="190189"/>
                </a:lnTo>
                <a:lnTo>
                  <a:pt x="352095" y="192955"/>
                </a:lnTo>
                <a:lnTo>
                  <a:pt x="361949" y="192955"/>
                </a:lnTo>
                <a:lnTo>
                  <a:pt x="357842" y="225160"/>
                </a:lnTo>
                <a:lnTo>
                  <a:pt x="342758" y="265631"/>
                </a:lnTo>
                <a:lnTo>
                  <a:pt x="318729" y="301459"/>
                </a:lnTo>
                <a:lnTo>
                  <a:pt x="286379" y="330786"/>
                </a:lnTo>
                <a:lnTo>
                  <a:pt x="266489" y="341405"/>
                </a:lnTo>
                <a:close/>
              </a:path>
              <a:path w="363855" h="363854">
                <a:moveTo>
                  <a:pt x="361949" y="192955"/>
                </a:moveTo>
                <a:lnTo>
                  <a:pt x="352095" y="192955"/>
                </a:lnTo>
                <a:lnTo>
                  <a:pt x="359911" y="190189"/>
                </a:lnTo>
                <a:lnTo>
                  <a:pt x="363358" y="181906"/>
                </a:lnTo>
                <a:lnTo>
                  <a:pt x="361949" y="192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5687" y="5896312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89" h="377189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89" h="377189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89" h="377189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50894" y="3241029"/>
            <a:ext cx="3211830" cy="200469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945"/>
              </a:spcBef>
            </a:pPr>
            <a:r>
              <a:rPr spc="-55" dirty="0">
                <a:solidFill>
                  <a:srgbClr val="0A0909"/>
                </a:solidFill>
              </a:rPr>
              <a:t>T</a:t>
            </a:r>
            <a:r>
              <a:rPr spc="445" dirty="0">
                <a:solidFill>
                  <a:srgbClr val="0A0909"/>
                </a:solidFill>
              </a:rPr>
              <a:t>a</a:t>
            </a:r>
            <a:r>
              <a:rPr spc="420" dirty="0">
                <a:solidFill>
                  <a:srgbClr val="0A0909"/>
                </a:solidFill>
              </a:rPr>
              <a:t>r</a:t>
            </a:r>
            <a:r>
              <a:rPr spc="445" dirty="0">
                <a:solidFill>
                  <a:srgbClr val="0A0909"/>
                </a:solidFill>
              </a:rPr>
              <a:t>g</a:t>
            </a:r>
            <a:r>
              <a:rPr spc="380" dirty="0">
                <a:solidFill>
                  <a:srgbClr val="0A0909"/>
                </a:solidFill>
              </a:rPr>
              <a:t>e</a:t>
            </a:r>
            <a:r>
              <a:rPr spc="450" dirty="0">
                <a:solidFill>
                  <a:srgbClr val="0A0909"/>
                </a:solidFill>
              </a:rPr>
              <a:t>t</a:t>
            </a:r>
            <a:r>
              <a:rPr spc="345" dirty="0">
                <a:solidFill>
                  <a:srgbClr val="0A0909"/>
                </a:solidFill>
              </a:rPr>
              <a:t> </a:t>
            </a:r>
            <a:r>
              <a:rPr spc="495" dirty="0">
                <a:solidFill>
                  <a:srgbClr val="0A0909"/>
                </a:solidFill>
              </a:rPr>
              <a:t>Market</a:t>
            </a: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3073548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3816498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4559448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6563018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7305968"/>
            <a:ext cx="95250" cy="952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223" y="7677443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455973" y="2312854"/>
            <a:ext cx="3695700" cy="31889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65455" marR="5080" indent="-453390">
              <a:lnSpc>
                <a:spcPct val="118500"/>
              </a:lnSpc>
              <a:spcBef>
                <a:spcPts val="545"/>
              </a:spcBef>
            </a:pPr>
            <a:r>
              <a:rPr sz="2500" b="1" spc="55" dirty="0">
                <a:solidFill>
                  <a:srgbClr val="0A0909"/>
                </a:solidFill>
                <a:latin typeface="Tahoma"/>
                <a:cs typeface="Tahoma"/>
              </a:rPr>
              <a:t>Primary</a:t>
            </a:r>
            <a:r>
              <a:rPr sz="2500" b="1" spc="-195" dirty="0">
                <a:solidFill>
                  <a:srgbClr val="0A0909"/>
                </a:solidFill>
                <a:latin typeface="Tahoma"/>
                <a:cs typeface="Tahoma"/>
              </a:rPr>
              <a:t> </a:t>
            </a:r>
            <a:r>
              <a:rPr sz="2500" b="1" spc="40" dirty="0">
                <a:solidFill>
                  <a:srgbClr val="0A0909"/>
                </a:solidFill>
                <a:latin typeface="Tahoma"/>
                <a:cs typeface="Tahoma"/>
              </a:rPr>
              <a:t>Customers: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Young</a:t>
            </a:r>
            <a:r>
              <a:rPr sz="21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people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between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the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0A0909"/>
                </a:solidFill>
                <a:latin typeface="Lucida Sans Unicode"/>
                <a:cs typeface="Lucida Sans Unicode"/>
              </a:rPr>
              <a:t>ages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of</a:t>
            </a:r>
            <a:r>
              <a:rPr sz="2100" spc="-8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340" dirty="0">
                <a:solidFill>
                  <a:srgbClr val="0A0909"/>
                </a:solidFill>
                <a:latin typeface="Lucida Sans Unicode"/>
                <a:cs typeface="Lucida Sans Unicode"/>
              </a:rPr>
              <a:t>15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45 </a:t>
            </a:r>
            <a:r>
              <a:rPr sz="2100" spc="55" dirty="0">
                <a:solidFill>
                  <a:srgbClr val="0A0909"/>
                </a:solidFill>
                <a:latin typeface="Lucida Sans Unicode"/>
                <a:cs typeface="Lucida Sans Unicode"/>
              </a:rPr>
              <a:t>college</a:t>
            </a:r>
            <a:r>
              <a:rPr sz="2100" spc="2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students</a:t>
            </a:r>
            <a:r>
              <a:rPr sz="2100" spc="3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and </a:t>
            </a:r>
            <a:r>
              <a:rPr sz="21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young</a:t>
            </a:r>
            <a:r>
              <a:rPr sz="21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professionals</a:t>
            </a:r>
            <a:r>
              <a:rPr sz="2100" spc="125" dirty="0">
                <a:solidFill>
                  <a:srgbClr val="0A0909"/>
                </a:solidFill>
                <a:latin typeface="Lucida Sans Unicode"/>
                <a:cs typeface="Lucida Sans Unicode"/>
              </a:rPr>
              <a:t> and</a:t>
            </a:r>
            <a:r>
              <a:rPr sz="21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women</a:t>
            </a:r>
            <a:r>
              <a:rPr sz="21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looking</a:t>
            </a:r>
            <a:r>
              <a:rPr sz="2100" spc="-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0A0909"/>
                </a:solidFill>
                <a:latin typeface="Lucida Sans Unicode"/>
                <a:cs typeface="Lucida Sans Unicode"/>
              </a:rPr>
              <a:t>for</a:t>
            </a:r>
            <a:endParaRPr sz="2100">
              <a:latin typeface="Lucida Sans Unicode"/>
              <a:cs typeface="Lucida Sans Unicode"/>
            </a:endParaRPr>
          </a:p>
          <a:p>
            <a:pPr marL="465455" marR="5080">
              <a:lnSpc>
                <a:spcPct val="116100"/>
              </a:lnSpc>
            </a:pP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modest,</a:t>
            </a:r>
            <a:r>
              <a:rPr sz="2100" spc="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0A0909"/>
                </a:solidFill>
                <a:latin typeface="Lucida Sans Unicode"/>
                <a:cs typeface="Lucida Sans Unicode"/>
              </a:rPr>
              <a:t>adaptable,</a:t>
            </a:r>
            <a:r>
              <a:rPr sz="2100" spc="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0A0909"/>
                </a:solidFill>
                <a:latin typeface="Lucida Sans Unicode"/>
                <a:cs typeface="Lucida Sans Unicode"/>
              </a:rPr>
              <a:t>and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trendy</a:t>
            </a:r>
            <a:r>
              <a:rPr sz="2100" spc="11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clothes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5973" y="5722350"/>
            <a:ext cx="3945254" cy="289750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500" b="1" spc="50" dirty="0">
                <a:solidFill>
                  <a:srgbClr val="0A0909"/>
                </a:solidFill>
                <a:latin typeface="Tahoma"/>
                <a:cs typeface="Tahoma"/>
              </a:rPr>
              <a:t>Key</a:t>
            </a:r>
            <a:r>
              <a:rPr sz="2500" b="1" spc="-195" dirty="0">
                <a:solidFill>
                  <a:srgbClr val="0A0909"/>
                </a:solidFill>
                <a:latin typeface="Tahoma"/>
                <a:cs typeface="Tahoma"/>
              </a:rPr>
              <a:t> </a:t>
            </a:r>
            <a:r>
              <a:rPr sz="2500" b="1" spc="-10" dirty="0">
                <a:solidFill>
                  <a:srgbClr val="0A0909"/>
                </a:solidFill>
                <a:latin typeface="Tahoma"/>
                <a:cs typeface="Tahoma"/>
              </a:rPr>
              <a:t>Needs:</a:t>
            </a:r>
            <a:endParaRPr sz="2500">
              <a:latin typeface="Tahoma"/>
              <a:cs typeface="Tahoma"/>
            </a:endParaRPr>
          </a:p>
          <a:p>
            <a:pPr marL="465455" marR="5080" indent="71120">
              <a:lnSpc>
                <a:spcPct val="116100"/>
              </a:lnSpc>
              <a:spcBef>
                <a:spcPts val="720"/>
              </a:spcBef>
            </a:pPr>
            <a:r>
              <a:rPr sz="2100" spc="-30" dirty="0">
                <a:solidFill>
                  <a:srgbClr val="0A0909"/>
                </a:solidFill>
                <a:latin typeface="Lucida Sans Unicode"/>
                <a:cs typeface="Lucida Sans Unicode"/>
              </a:rPr>
              <a:t>Stylish,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reasonably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40" dirty="0">
                <a:solidFill>
                  <a:srgbClr val="0A0909"/>
                </a:solidFill>
                <a:latin typeface="Lucida Sans Unicode"/>
                <a:cs typeface="Lucida Sans Unicode"/>
              </a:rPr>
              <a:t>priced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options;</a:t>
            </a:r>
            <a:endParaRPr sz="2100">
              <a:latin typeface="Lucida Sans Unicode"/>
              <a:cs typeface="Lucida Sans Unicode"/>
            </a:endParaRPr>
          </a:p>
          <a:p>
            <a:pPr marL="465455" marR="75565">
              <a:lnSpc>
                <a:spcPct val="116100"/>
              </a:lnSpc>
            </a:pPr>
            <a:r>
              <a:rPr sz="2100" spc="70" dirty="0">
                <a:solidFill>
                  <a:srgbClr val="0A0909"/>
                </a:solidFill>
                <a:latin typeface="Lucida Sans Unicode"/>
                <a:cs typeface="Lucida Sans Unicode"/>
              </a:rPr>
              <a:t>Dependable</a:t>
            </a:r>
            <a:r>
              <a:rPr sz="2100" spc="-7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delivery </a:t>
            </a:r>
            <a:r>
              <a:rPr sz="2100" spc="60" dirty="0">
                <a:solidFill>
                  <a:srgbClr val="0A0909"/>
                </a:solidFill>
                <a:latin typeface="Lucida Sans Unicode"/>
                <a:cs typeface="Lucida Sans Unicode"/>
              </a:rPr>
              <a:t>Reputable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online</a:t>
            </a:r>
            <a:r>
              <a:rPr sz="2100" spc="-8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retailers </a:t>
            </a:r>
            <a:r>
              <a:rPr sz="2100" dirty="0">
                <a:solidFill>
                  <a:srgbClr val="0A0909"/>
                </a:solidFill>
                <a:latin typeface="Lucida Sans Unicode"/>
                <a:cs typeface="Lucida Sans Unicode"/>
              </a:rPr>
              <a:t>with</a:t>
            </a:r>
            <a:r>
              <a:rPr sz="2100" spc="-10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0A0909"/>
                </a:solidFill>
                <a:latin typeface="Lucida Sans Unicode"/>
                <a:cs typeface="Lucida Sans Unicode"/>
              </a:rPr>
              <a:t>secure</a:t>
            </a:r>
            <a:r>
              <a:rPr sz="21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0A0909"/>
                </a:solidFill>
                <a:latin typeface="Lucida Sans Unicode"/>
                <a:cs typeface="Lucida Sans Unicode"/>
              </a:rPr>
              <a:t>and</a:t>
            </a:r>
            <a:r>
              <a:rPr sz="2100" spc="-95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efficient </a:t>
            </a:r>
            <a:r>
              <a:rPr sz="2100" spc="105" dirty="0">
                <a:solidFill>
                  <a:srgbClr val="0A0909"/>
                </a:solidFill>
                <a:latin typeface="Lucida Sans Unicode"/>
                <a:cs typeface="Lucida Sans Unicode"/>
              </a:rPr>
              <a:t>payment</a:t>
            </a:r>
            <a:r>
              <a:rPr sz="2100" spc="-90" dirty="0">
                <a:solidFill>
                  <a:srgbClr val="0A0909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0A0909"/>
                </a:solidFill>
                <a:latin typeface="Lucida Sans Unicode"/>
                <a:cs typeface="Lucida Sans Unicode"/>
              </a:rPr>
              <a:t>options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9" y="3700702"/>
            <a:ext cx="17477740" cy="6586855"/>
            <a:chOff x="-4449" y="3700702"/>
            <a:chExt cx="17477740" cy="6586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49" y="3821470"/>
              <a:ext cx="11274471" cy="38607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8516" y="3700702"/>
              <a:ext cx="7764730" cy="36908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" y="7475718"/>
              <a:ext cx="2753360" cy="2811780"/>
            </a:xfrm>
            <a:custGeom>
              <a:avLst/>
              <a:gdLst/>
              <a:ahLst/>
              <a:cxnLst/>
              <a:rect l="l" t="t" r="r" b="b"/>
              <a:pathLst>
                <a:path w="2753360" h="2811779">
                  <a:moveTo>
                    <a:pt x="4249" y="405983"/>
                  </a:moveTo>
                  <a:lnTo>
                    <a:pt x="942" y="44617"/>
                  </a:lnTo>
                  <a:lnTo>
                    <a:pt x="17173" y="37814"/>
                  </a:lnTo>
                  <a:lnTo>
                    <a:pt x="63959" y="30423"/>
                  </a:lnTo>
                  <a:lnTo>
                    <a:pt x="116684" y="11765"/>
                  </a:lnTo>
                  <a:lnTo>
                    <a:pt x="179705" y="11417"/>
                  </a:lnTo>
                  <a:lnTo>
                    <a:pt x="217209" y="0"/>
                  </a:lnTo>
                  <a:lnTo>
                    <a:pt x="249876" y="327"/>
                  </a:lnTo>
                  <a:lnTo>
                    <a:pt x="387505" y="4658"/>
                  </a:lnTo>
                  <a:lnTo>
                    <a:pt x="531635" y="11808"/>
                  </a:lnTo>
                  <a:lnTo>
                    <a:pt x="578935" y="18484"/>
                  </a:lnTo>
                  <a:lnTo>
                    <a:pt x="621569" y="36979"/>
                  </a:lnTo>
                  <a:lnTo>
                    <a:pt x="669598" y="43971"/>
                  </a:lnTo>
                  <a:lnTo>
                    <a:pt x="938598" y="160665"/>
                  </a:lnTo>
                  <a:lnTo>
                    <a:pt x="1062226" y="255826"/>
                  </a:lnTo>
                  <a:lnTo>
                    <a:pt x="1096264" y="298279"/>
                  </a:lnTo>
                  <a:lnTo>
                    <a:pt x="1128978" y="340157"/>
                  </a:lnTo>
                  <a:lnTo>
                    <a:pt x="1160211" y="381394"/>
                  </a:lnTo>
                  <a:lnTo>
                    <a:pt x="1190462" y="422204"/>
                  </a:lnTo>
                  <a:lnTo>
                    <a:pt x="1213285" y="473635"/>
                  </a:lnTo>
                  <a:lnTo>
                    <a:pt x="1233589" y="523974"/>
                  </a:lnTo>
                  <a:lnTo>
                    <a:pt x="1251232" y="573158"/>
                  </a:lnTo>
                  <a:lnTo>
                    <a:pt x="1266071" y="621126"/>
                  </a:lnTo>
                  <a:lnTo>
                    <a:pt x="1272908" y="679466"/>
                  </a:lnTo>
                  <a:lnTo>
                    <a:pt x="650098" y="409286"/>
                  </a:lnTo>
                  <a:lnTo>
                    <a:pt x="556036" y="382325"/>
                  </a:lnTo>
                  <a:lnTo>
                    <a:pt x="358620" y="352059"/>
                  </a:lnTo>
                  <a:lnTo>
                    <a:pt x="253606" y="361877"/>
                  </a:lnTo>
                  <a:lnTo>
                    <a:pt x="202016" y="367184"/>
                  </a:lnTo>
                  <a:lnTo>
                    <a:pt x="151594" y="372997"/>
                  </a:lnTo>
                  <a:lnTo>
                    <a:pt x="97350" y="390996"/>
                  </a:lnTo>
                  <a:lnTo>
                    <a:pt x="49056" y="397733"/>
                  </a:lnTo>
                  <a:lnTo>
                    <a:pt x="4249" y="405983"/>
                  </a:lnTo>
                  <a:close/>
                </a:path>
                <a:path w="2753360" h="2811779">
                  <a:moveTo>
                    <a:pt x="1303" y="1969022"/>
                  </a:moveTo>
                  <a:lnTo>
                    <a:pt x="0" y="1788491"/>
                  </a:lnTo>
                  <a:lnTo>
                    <a:pt x="2709" y="1609701"/>
                  </a:lnTo>
                  <a:lnTo>
                    <a:pt x="41575" y="1598874"/>
                  </a:lnTo>
                  <a:lnTo>
                    <a:pt x="92134" y="1593120"/>
                  </a:lnTo>
                  <a:lnTo>
                    <a:pt x="141377" y="1586795"/>
                  </a:lnTo>
                  <a:lnTo>
                    <a:pt x="194305" y="1568224"/>
                  </a:lnTo>
                  <a:lnTo>
                    <a:pt x="245810" y="1549038"/>
                  </a:lnTo>
                  <a:lnTo>
                    <a:pt x="295842" y="1529211"/>
                  </a:lnTo>
                  <a:lnTo>
                    <a:pt x="344347" y="1508722"/>
                  </a:lnTo>
                  <a:lnTo>
                    <a:pt x="391273" y="1487549"/>
                  </a:lnTo>
                  <a:lnTo>
                    <a:pt x="436567" y="1465667"/>
                  </a:lnTo>
                  <a:lnTo>
                    <a:pt x="485046" y="1431323"/>
                  </a:lnTo>
                  <a:lnTo>
                    <a:pt x="526556" y="1407800"/>
                  </a:lnTo>
                  <a:lnTo>
                    <a:pt x="566117" y="1383431"/>
                  </a:lnTo>
                  <a:lnTo>
                    <a:pt x="608750" y="1346552"/>
                  </a:lnTo>
                  <a:lnTo>
                    <a:pt x="649365" y="1308797"/>
                  </a:lnTo>
                  <a:lnTo>
                    <a:pt x="687929" y="1270152"/>
                  </a:lnTo>
                  <a:lnTo>
                    <a:pt x="719353" y="1242253"/>
                  </a:lnTo>
                  <a:lnTo>
                    <a:pt x="753710" y="1201784"/>
                  </a:lnTo>
                  <a:lnTo>
                    <a:pt x="785202" y="1160071"/>
                  </a:lnTo>
                  <a:lnTo>
                    <a:pt x="813792" y="1117099"/>
                  </a:lnTo>
                  <a:lnTo>
                    <a:pt x="839477" y="1072868"/>
                  </a:lnTo>
                  <a:lnTo>
                    <a:pt x="856915" y="1038902"/>
                  </a:lnTo>
                  <a:lnTo>
                    <a:pt x="881756" y="980461"/>
                  </a:lnTo>
                  <a:lnTo>
                    <a:pt x="894016" y="944248"/>
                  </a:lnTo>
                  <a:lnTo>
                    <a:pt x="908048" y="894961"/>
                  </a:lnTo>
                  <a:lnTo>
                    <a:pt x="919158" y="844407"/>
                  </a:lnTo>
                  <a:lnTo>
                    <a:pt x="921743" y="803998"/>
                  </a:lnTo>
                  <a:lnTo>
                    <a:pt x="924191" y="749686"/>
                  </a:lnTo>
                  <a:lnTo>
                    <a:pt x="916732" y="704920"/>
                  </a:lnTo>
                  <a:lnTo>
                    <a:pt x="904762" y="658196"/>
                  </a:lnTo>
                  <a:lnTo>
                    <a:pt x="883565" y="621314"/>
                  </a:lnTo>
                  <a:lnTo>
                    <a:pt x="858535" y="582769"/>
                  </a:lnTo>
                  <a:lnTo>
                    <a:pt x="835067" y="531058"/>
                  </a:lnTo>
                  <a:lnTo>
                    <a:pt x="804177" y="503814"/>
                  </a:lnTo>
                  <a:lnTo>
                    <a:pt x="770867" y="475520"/>
                  </a:lnTo>
                  <a:lnTo>
                    <a:pt x="735513" y="446340"/>
                  </a:lnTo>
                  <a:lnTo>
                    <a:pt x="1272908" y="679466"/>
                  </a:lnTo>
                  <a:lnTo>
                    <a:pt x="1280264" y="724187"/>
                  </a:lnTo>
                  <a:lnTo>
                    <a:pt x="1280016" y="779454"/>
                  </a:lnTo>
                  <a:lnTo>
                    <a:pt x="1277174" y="833595"/>
                  </a:lnTo>
                  <a:lnTo>
                    <a:pt x="1276750" y="874942"/>
                  </a:lnTo>
                  <a:lnTo>
                    <a:pt x="1268591" y="926776"/>
                  </a:lnTo>
                  <a:lnTo>
                    <a:pt x="1257709" y="977429"/>
                  </a:lnTo>
                  <a:lnTo>
                    <a:pt x="1244103" y="1026901"/>
                  </a:lnTo>
                  <a:lnTo>
                    <a:pt x="1228529" y="1075519"/>
                  </a:lnTo>
                  <a:lnTo>
                    <a:pt x="1215738" y="1111501"/>
                  </a:lnTo>
                  <a:lnTo>
                    <a:pt x="1185179" y="1181305"/>
                  </a:lnTo>
                  <a:lnTo>
                    <a:pt x="1174993" y="1204573"/>
                  </a:lnTo>
                  <a:lnTo>
                    <a:pt x="1151488" y="1249751"/>
                  </a:lnTo>
                  <a:lnTo>
                    <a:pt x="1125409" y="1293812"/>
                  </a:lnTo>
                  <a:lnTo>
                    <a:pt x="1096961" y="1336845"/>
                  </a:lnTo>
                  <a:lnTo>
                    <a:pt x="1061102" y="1390507"/>
                  </a:lnTo>
                  <a:lnTo>
                    <a:pt x="1027956" y="1431502"/>
                  </a:lnTo>
                  <a:lnTo>
                    <a:pt x="982784" y="1481123"/>
                  </a:lnTo>
                  <a:lnTo>
                    <a:pt x="967641" y="1502241"/>
                  </a:lnTo>
                  <a:lnTo>
                    <a:pt x="957160" y="1511538"/>
                  </a:lnTo>
                  <a:lnTo>
                    <a:pt x="946281" y="1520662"/>
                  </a:lnTo>
                  <a:lnTo>
                    <a:pt x="919832" y="1550719"/>
                  </a:lnTo>
                  <a:lnTo>
                    <a:pt x="909054" y="1559887"/>
                  </a:lnTo>
                  <a:lnTo>
                    <a:pt x="898034" y="1568950"/>
                  </a:lnTo>
                  <a:lnTo>
                    <a:pt x="874558" y="1586453"/>
                  </a:lnTo>
                  <a:lnTo>
                    <a:pt x="846178" y="1615672"/>
                  </a:lnTo>
                  <a:lnTo>
                    <a:pt x="822259" y="1632983"/>
                  </a:lnTo>
                  <a:lnTo>
                    <a:pt x="791949" y="1661364"/>
                  </a:lnTo>
                  <a:lnTo>
                    <a:pt x="752098" y="1685607"/>
                  </a:lnTo>
                  <a:lnTo>
                    <a:pt x="705676" y="1720844"/>
                  </a:lnTo>
                  <a:lnTo>
                    <a:pt x="662819" y="1743782"/>
                  </a:lnTo>
                  <a:lnTo>
                    <a:pt x="613443" y="1777737"/>
                  </a:lnTo>
                  <a:lnTo>
                    <a:pt x="567682" y="1799416"/>
                  </a:lnTo>
                  <a:lnTo>
                    <a:pt x="523403" y="1821738"/>
                  </a:lnTo>
                  <a:lnTo>
                    <a:pt x="478075" y="1843605"/>
                  </a:lnTo>
                  <a:lnTo>
                    <a:pt x="431724" y="1865028"/>
                  </a:lnTo>
                  <a:lnTo>
                    <a:pt x="384377" y="1886019"/>
                  </a:lnTo>
                  <a:lnTo>
                    <a:pt x="341112" y="1894938"/>
                  </a:lnTo>
                  <a:lnTo>
                    <a:pt x="291848" y="1915097"/>
                  </a:lnTo>
                  <a:lnTo>
                    <a:pt x="246717" y="1923206"/>
                  </a:lnTo>
                  <a:lnTo>
                    <a:pt x="200692" y="1930927"/>
                  </a:lnTo>
                  <a:lnTo>
                    <a:pt x="148744" y="1949922"/>
                  </a:lnTo>
                  <a:lnTo>
                    <a:pt x="101008" y="1956901"/>
                  </a:lnTo>
                  <a:lnTo>
                    <a:pt x="52454" y="1963525"/>
                  </a:lnTo>
                  <a:lnTo>
                    <a:pt x="1303" y="1969022"/>
                  </a:lnTo>
                  <a:close/>
                </a:path>
                <a:path w="2753360" h="2811779">
                  <a:moveTo>
                    <a:pt x="461560" y="2722425"/>
                  </a:moveTo>
                  <a:lnTo>
                    <a:pt x="512230" y="2495223"/>
                  </a:lnTo>
                  <a:lnTo>
                    <a:pt x="533078" y="2448893"/>
                  </a:lnTo>
                  <a:lnTo>
                    <a:pt x="554833" y="2402957"/>
                  </a:lnTo>
                  <a:lnTo>
                    <a:pt x="578094" y="2357673"/>
                  </a:lnTo>
                  <a:lnTo>
                    <a:pt x="597547" y="2324582"/>
                  </a:lnTo>
                  <a:lnTo>
                    <a:pt x="623323" y="2280389"/>
                  </a:lnTo>
                  <a:lnTo>
                    <a:pt x="650364" y="2236746"/>
                  </a:lnTo>
                  <a:lnTo>
                    <a:pt x="678665" y="2193649"/>
                  </a:lnTo>
                  <a:lnTo>
                    <a:pt x="703168" y="2162748"/>
                  </a:lnTo>
                  <a:lnTo>
                    <a:pt x="766032" y="2079271"/>
                  </a:lnTo>
                  <a:lnTo>
                    <a:pt x="829115" y="2009732"/>
                  </a:lnTo>
                  <a:lnTo>
                    <a:pt x="870955" y="1958665"/>
                  </a:lnTo>
                  <a:lnTo>
                    <a:pt x="904605" y="1931732"/>
                  </a:lnTo>
                  <a:lnTo>
                    <a:pt x="950254" y="1882317"/>
                  </a:lnTo>
                  <a:lnTo>
                    <a:pt x="1020101" y="1829556"/>
                  </a:lnTo>
                  <a:lnTo>
                    <a:pt x="1054010" y="1802736"/>
                  </a:lnTo>
                  <a:lnTo>
                    <a:pt x="1084298" y="1788188"/>
                  </a:lnTo>
                  <a:lnTo>
                    <a:pt x="1115987" y="1774247"/>
                  </a:lnTo>
                  <a:lnTo>
                    <a:pt x="1156039" y="1750092"/>
                  </a:lnTo>
                  <a:lnTo>
                    <a:pt x="1192986" y="1738432"/>
                  </a:lnTo>
                  <a:lnTo>
                    <a:pt x="1231767" y="1727569"/>
                  </a:lnTo>
                  <a:lnTo>
                    <a:pt x="1277322" y="1705801"/>
                  </a:lnTo>
                  <a:lnTo>
                    <a:pt x="1315168" y="1708375"/>
                  </a:lnTo>
                  <a:lnTo>
                    <a:pt x="1359523" y="1699929"/>
                  </a:lnTo>
                  <a:lnTo>
                    <a:pt x="1405201" y="1692058"/>
                  </a:lnTo>
                  <a:lnTo>
                    <a:pt x="1447018" y="1696355"/>
                  </a:lnTo>
                  <a:lnTo>
                    <a:pt x="1533790" y="1720154"/>
                  </a:lnTo>
                  <a:lnTo>
                    <a:pt x="1580741" y="1726678"/>
                  </a:lnTo>
                  <a:lnTo>
                    <a:pt x="1668257" y="1764643"/>
                  </a:lnTo>
                  <a:lnTo>
                    <a:pt x="1745976" y="1826045"/>
                  </a:lnTo>
                  <a:lnTo>
                    <a:pt x="1782618" y="1855784"/>
                  </a:lnTo>
                  <a:lnTo>
                    <a:pt x="1802752" y="1892205"/>
                  </a:lnTo>
                  <a:lnTo>
                    <a:pt x="1826795" y="1916479"/>
                  </a:lnTo>
                  <a:lnTo>
                    <a:pt x="1831233" y="1932248"/>
                  </a:lnTo>
                  <a:lnTo>
                    <a:pt x="1835086" y="1947763"/>
                  </a:lnTo>
                  <a:lnTo>
                    <a:pt x="1844156" y="1951697"/>
                  </a:lnTo>
                  <a:lnTo>
                    <a:pt x="1847824" y="1967132"/>
                  </a:lnTo>
                  <a:lnTo>
                    <a:pt x="1851128" y="1982409"/>
                  </a:lnTo>
                  <a:lnTo>
                    <a:pt x="1859101" y="1985867"/>
                  </a:lnTo>
                  <a:lnTo>
                    <a:pt x="1862243" y="2001074"/>
                  </a:lnTo>
                  <a:lnTo>
                    <a:pt x="1865124" y="2016167"/>
                  </a:lnTo>
                  <a:lnTo>
                    <a:pt x="1872796" y="2019495"/>
                  </a:lnTo>
                  <a:lnTo>
                    <a:pt x="1875144" y="2034358"/>
                  </a:lnTo>
                  <a:lnTo>
                    <a:pt x="1878257" y="2063395"/>
                  </a:lnTo>
                  <a:lnTo>
                    <a:pt x="1885470" y="2080368"/>
                  </a:lnTo>
                  <a:lnTo>
                    <a:pt x="1886652" y="2108568"/>
                  </a:lnTo>
                  <a:lnTo>
                    <a:pt x="1886836" y="2136334"/>
                  </a:lnTo>
                  <a:lnTo>
                    <a:pt x="1891710" y="2138448"/>
                  </a:lnTo>
                  <a:lnTo>
                    <a:pt x="1891279" y="2152105"/>
                  </a:lnTo>
                  <a:lnTo>
                    <a:pt x="1890603" y="2165655"/>
                  </a:lnTo>
                  <a:lnTo>
                    <a:pt x="1889684" y="2179100"/>
                  </a:lnTo>
                  <a:lnTo>
                    <a:pt x="1887761" y="2219796"/>
                  </a:lnTo>
                  <a:lnTo>
                    <a:pt x="1882975" y="2245408"/>
                  </a:lnTo>
                  <a:lnTo>
                    <a:pt x="1438757" y="2052703"/>
                  </a:lnTo>
                  <a:lnTo>
                    <a:pt x="1408248" y="2053311"/>
                  </a:lnTo>
                  <a:lnTo>
                    <a:pt x="1379295" y="2054595"/>
                  </a:lnTo>
                  <a:lnTo>
                    <a:pt x="1359984" y="2060061"/>
                  </a:lnTo>
                  <a:lnTo>
                    <a:pt x="1346384" y="2054161"/>
                  </a:lnTo>
                  <a:lnTo>
                    <a:pt x="1328442" y="2060221"/>
                  </a:lnTo>
                  <a:lnTo>
                    <a:pt x="1306213" y="2078265"/>
                  </a:lnTo>
                  <a:lnTo>
                    <a:pt x="1293339" y="2072680"/>
                  </a:lnTo>
                  <a:lnTo>
                    <a:pt x="1271205" y="2090766"/>
                  </a:lnTo>
                  <a:lnTo>
                    <a:pt x="1255002" y="2097580"/>
                  </a:lnTo>
                  <a:lnTo>
                    <a:pt x="1234648" y="2116438"/>
                  </a:lnTo>
                  <a:lnTo>
                    <a:pt x="1197487" y="2141847"/>
                  </a:lnTo>
                  <a:lnTo>
                    <a:pt x="1157824" y="2180015"/>
                  </a:lnTo>
                  <a:lnTo>
                    <a:pt x="1125816" y="2207660"/>
                  </a:lnTo>
                  <a:lnTo>
                    <a:pt x="1091405" y="2248107"/>
                  </a:lnTo>
                  <a:lnTo>
                    <a:pt x="1056432" y="2288309"/>
                  </a:lnTo>
                  <a:lnTo>
                    <a:pt x="1022914" y="2329143"/>
                  </a:lnTo>
                  <a:lnTo>
                    <a:pt x="990866" y="2370615"/>
                  </a:lnTo>
                  <a:lnTo>
                    <a:pt x="955247" y="2424380"/>
                  </a:lnTo>
                  <a:lnTo>
                    <a:pt x="926808" y="2467417"/>
                  </a:lnTo>
                  <a:lnTo>
                    <a:pt x="900524" y="2511389"/>
                  </a:lnTo>
                  <a:lnTo>
                    <a:pt x="876578" y="2556375"/>
                  </a:lnTo>
                  <a:lnTo>
                    <a:pt x="855150" y="2602454"/>
                  </a:lnTo>
                  <a:lnTo>
                    <a:pt x="823584" y="2713352"/>
                  </a:lnTo>
                  <a:lnTo>
                    <a:pt x="461560" y="2722425"/>
                  </a:lnTo>
                  <a:close/>
                </a:path>
                <a:path w="2753360" h="2811779">
                  <a:moveTo>
                    <a:pt x="448425" y="2799789"/>
                  </a:moveTo>
                  <a:lnTo>
                    <a:pt x="444905" y="2784418"/>
                  </a:lnTo>
                  <a:lnTo>
                    <a:pt x="461560" y="2722425"/>
                  </a:lnTo>
                  <a:lnTo>
                    <a:pt x="823584" y="2713352"/>
                  </a:lnTo>
                  <a:lnTo>
                    <a:pt x="824119" y="2713584"/>
                  </a:lnTo>
                  <a:lnTo>
                    <a:pt x="874821" y="2694048"/>
                  </a:lnTo>
                  <a:lnTo>
                    <a:pt x="919451" y="2685722"/>
                  </a:lnTo>
                  <a:lnTo>
                    <a:pt x="968086" y="2665290"/>
                  </a:lnTo>
                  <a:lnTo>
                    <a:pt x="1010587" y="2656040"/>
                  </a:lnTo>
                  <a:lnTo>
                    <a:pt x="1057033" y="2634658"/>
                  </a:lnTo>
                  <a:lnTo>
                    <a:pt x="1102338" y="2612781"/>
                  </a:lnTo>
                  <a:lnTo>
                    <a:pt x="1141419" y="2602048"/>
                  </a:lnTo>
                  <a:lnTo>
                    <a:pt x="1184353" y="2579142"/>
                  </a:lnTo>
                  <a:lnTo>
                    <a:pt x="1226056" y="2555703"/>
                  </a:lnTo>
                  <a:lnTo>
                    <a:pt x="1249915" y="2538366"/>
                  </a:lnTo>
                  <a:lnTo>
                    <a:pt x="1273289" y="2520819"/>
                  </a:lnTo>
                  <a:lnTo>
                    <a:pt x="1314301" y="2497079"/>
                  </a:lnTo>
                  <a:lnTo>
                    <a:pt x="1326219" y="2488406"/>
                  </a:lnTo>
                  <a:lnTo>
                    <a:pt x="1336335" y="2478951"/>
                  </a:lnTo>
                  <a:lnTo>
                    <a:pt x="1351174" y="2471544"/>
                  </a:lnTo>
                  <a:lnTo>
                    <a:pt x="1360811" y="2461881"/>
                  </a:lnTo>
                  <a:lnTo>
                    <a:pt x="1379610" y="2442350"/>
                  </a:lnTo>
                  <a:lnTo>
                    <a:pt x="1389110" y="2432628"/>
                  </a:lnTo>
                  <a:lnTo>
                    <a:pt x="1418596" y="2403888"/>
                  </a:lnTo>
                  <a:lnTo>
                    <a:pt x="1444864" y="2373753"/>
                  </a:lnTo>
                  <a:lnTo>
                    <a:pt x="1472928" y="2330553"/>
                  </a:lnTo>
                  <a:lnTo>
                    <a:pt x="1497693" y="2285922"/>
                  </a:lnTo>
                  <a:lnTo>
                    <a:pt x="1517423" y="2239107"/>
                  </a:lnTo>
                  <a:lnTo>
                    <a:pt x="1532042" y="2190075"/>
                  </a:lnTo>
                  <a:lnTo>
                    <a:pt x="1530434" y="2189378"/>
                  </a:lnTo>
                  <a:lnTo>
                    <a:pt x="1532862" y="2176587"/>
                  </a:lnTo>
                  <a:lnTo>
                    <a:pt x="1531255" y="2175890"/>
                  </a:lnTo>
                  <a:lnTo>
                    <a:pt x="1533680" y="2163098"/>
                  </a:lnTo>
                  <a:lnTo>
                    <a:pt x="1531246" y="2162043"/>
                  </a:lnTo>
                  <a:lnTo>
                    <a:pt x="1534060" y="2149420"/>
                  </a:lnTo>
                  <a:lnTo>
                    <a:pt x="1532114" y="2148576"/>
                  </a:lnTo>
                  <a:lnTo>
                    <a:pt x="1534539" y="2135784"/>
                  </a:lnTo>
                  <a:lnTo>
                    <a:pt x="1525777" y="2131983"/>
                  </a:lnTo>
                  <a:lnTo>
                    <a:pt x="1528300" y="2119234"/>
                  </a:lnTo>
                  <a:lnTo>
                    <a:pt x="1521048" y="2116088"/>
                  </a:lnTo>
                  <a:lnTo>
                    <a:pt x="1522159" y="2102726"/>
                  </a:lnTo>
                  <a:lnTo>
                    <a:pt x="1502493" y="2094195"/>
                  </a:lnTo>
                  <a:lnTo>
                    <a:pt x="1504481" y="2081214"/>
                  </a:lnTo>
                  <a:lnTo>
                    <a:pt x="1884156" y="2245920"/>
                  </a:lnTo>
                  <a:lnTo>
                    <a:pt x="1882645" y="2259108"/>
                  </a:lnTo>
                  <a:lnTo>
                    <a:pt x="1876667" y="2284202"/>
                  </a:lnTo>
                  <a:lnTo>
                    <a:pt x="1870100" y="2309040"/>
                  </a:lnTo>
                  <a:lnTo>
                    <a:pt x="1859155" y="2345822"/>
                  </a:lnTo>
                  <a:lnTo>
                    <a:pt x="1854141" y="2357491"/>
                  </a:lnTo>
                  <a:lnTo>
                    <a:pt x="1844113" y="2380828"/>
                  </a:lnTo>
                  <a:lnTo>
                    <a:pt x="1834085" y="2404164"/>
                  </a:lnTo>
                  <a:lnTo>
                    <a:pt x="1824057" y="2427501"/>
                  </a:lnTo>
                  <a:lnTo>
                    <a:pt x="1819043" y="2439170"/>
                  </a:lnTo>
                  <a:lnTo>
                    <a:pt x="1809015" y="2462507"/>
                  </a:lnTo>
                  <a:lnTo>
                    <a:pt x="1803431" y="2473928"/>
                  </a:lnTo>
                  <a:lnTo>
                    <a:pt x="1778053" y="2518292"/>
                  </a:lnTo>
                  <a:lnTo>
                    <a:pt x="1755230" y="2549922"/>
                  </a:lnTo>
                  <a:lnTo>
                    <a:pt x="1724867" y="2592125"/>
                  </a:lnTo>
                  <a:lnTo>
                    <a:pt x="1692033" y="2633255"/>
                  </a:lnTo>
                  <a:lnTo>
                    <a:pt x="1681938" y="2642719"/>
                  </a:lnTo>
                  <a:lnTo>
                    <a:pt x="1666118" y="2663543"/>
                  </a:lnTo>
                  <a:lnTo>
                    <a:pt x="1655105" y="2672610"/>
                  </a:lnTo>
                  <a:lnTo>
                    <a:pt x="1644270" y="2681753"/>
                  </a:lnTo>
                  <a:lnTo>
                    <a:pt x="1628102" y="2702426"/>
                  </a:lnTo>
                  <a:lnTo>
                    <a:pt x="1616294" y="2711147"/>
                  </a:lnTo>
                  <a:lnTo>
                    <a:pt x="1599231" y="2731432"/>
                  </a:lnTo>
                  <a:lnTo>
                    <a:pt x="1587513" y="2740192"/>
                  </a:lnTo>
                  <a:lnTo>
                    <a:pt x="1575361" y="2748764"/>
                  </a:lnTo>
                  <a:lnTo>
                    <a:pt x="1562095" y="2756853"/>
                  </a:lnTo>
                  <a:lnTo>
                    <a:pt x="1529432" y="2784214"/>
                  </a:lnTo>
                  <a:lnTo>
                    <a:pt x="1493980" y="2810365"/>
                  </a:lnTo>
                  <a:lnTo>
                    <a:pt x="448425" y="2799789"/>
                  </a:lnTo>
                  <a:close/>
                </a:path>
                <a:path w="2753360" h="2811779">
                  <a:moveTo>
                    <a:pt x="4164" y="2800874"/>
                  </a:moveTo>
                  <a:lnTo>
                    <a:pt x="1283" y="2647346"/>
                  </a:lnTo>
                  <a:lnTo>
                    <a:pt x="0" y="2646789"/>
                  </a:lnTo>
                  <a:lnTo>
                    <a:pt x="22561" y="2642733"/>
                  </a:lnTo>
                  <a:lnTo>
                    <a:pt x="111094" y="2681139"/>
                  </a:lnTo>
                  <a:lnTo>
                    <a:pt x="160052" y="2688534"/>
                  </a:lnTo>
                  <a:lnTo>
                    <a:pt x="203667" y="2707454"/>
                  </a:lnTo>
                  <a:lnTo>
                    <a:pt x="394750" y="2734973"/>
                  </a:lnTo>
                  <a:lnTo>
                    <a:pt x="461560" y="2722425"/>
                  </a:lnTo>
                  <a:lnTo>
                    <a:pt x="444905" y="2784418"/>
                  </a:lnTo>
                  <a:lnTo>
                    <a:pt x="448425" y="2799789"/>
                  </a:lnTo>
                  <a:lnTo>
                    <a:pt x="370501" y="2807515"/>
                  </a:lnTo>
                  <a:lnTo>
                    <a:pt x="4164" y="2800874"/>
                  </a:lnTo>
                  <a:close/>
                </a:path>
                <a:path w="2753360" h="2811779">
                  <a:moveTo>
                    <a:pt x="2637246" y="2811283"/>
                  </a:moveTo>
                  <a:lnTo>
                    <a:pt x="2640774" y="2807792"/>
                  </a:lnTo>
                  <a:lnTo>
                    <a:pt x="2650399" y="2794616"/>
                  </a:lnTo>
                  <a:lnTo>
                    <a:pt x="2674839" y="2764730"/>
                  </a:lnTo>
                  <a:lnTo>
                    <a:pt x="2684061" y="2751379"/>
                  </a:lnTo>
                  <a:lnTo>
                    <a:pt x="2694648" y="2738619"/>
                  </a:lnTo>
                  <a:lnTo>
                    <a:pt x="2704446" y="2731302"/>
                  </a:lnTo>
                  <a:lnTo>
                    <a:pt x="2717639" y="2719673"/>
                  </a:lnTo>
                  <a:lnTo>
                    <a:pt x="2723438" y="2716405"/>
                  </a:lnTo>
                  <a:lnTo>
                    <a:pt x="2730630" y="2713741"/>
                  </a:lnTo>
                  <a:lnTo>
                    <a:pt x="2736449" y="2716265"/>
                  </a:lnTo>
                  <a:lnTo>
                    <a:pt x="2740242" y="2723695"/>
                  </a:lnTo>
                  <a:lnTo>
                    <a:pt x="2743847" y="2725258"/>
                  </a:lnTo>
                  <a:lnTo>
                    <a:pt x="2751240" y="2745818"/>
                  </a:lnTo>
                  <a:lnTo>
                    <a:pt x="2752861" y="2781225"/>
                  </a:lnTo>
                  <a:lnTo>
                    <a:pt x="2749892" y="2811283"/>
                  </a:lnTo>
                  <a:lnTo>
                    <a:pt x="2637246" y="2811283"/>
                  </a:lnTo>
                  <a:close/>
                </a:path>
              </a:pathLst>
            </a:custGeom>
            <a:solidFill>
              <a:srgbClr val="2E1504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42485" y="281037"/>
            <a:ext cx="845819" cy="1311910"/>
          </a:xfrm>
          <a:custGeom>
            <a:avLst/>
            <a:gdLst/>
            <a:ahLst/>
            <a:cxnLst/>
            <a:rect l="l" t="t" r="r" b="b"/>
            <a:pathLst>
              <a:path w="845819" h="1311910">
                <a:moveTo>
                  <a:pt x="34975" y="1021613"/>
                </a:moveTo>
                <a:lnTo>
                  <a:pt x="33591" y="1020445"/>
                </a:lnTo>
                <a:lnTo>
                  <a:pt x="28981" y="1016101"/>
                </a:lnTo>
                <a:lnTo>
                  <a:pt x="24549" y="1014095"/>
                </a:lnTo>
                <a:lnTo>
                  <a:pt x="23520" y="1006157"/>
                </a:lnTo>
                <a:lnTo>
                  <a:pt x="20650" y="1006424"/>
                </a:lnTo>
                <a:lnTo>
                  <a:pt x="17246" y="1005357"/>
                </a:lnTo>
                <a:lnTo>
                  <a:pt x="16167" y="1006424"/>
                </a:lnTo>
                <a:lnTo>
                  <a:pt x="14516" y="1009827"/>
                </a:lnTo>
                <a:lnTo>
                  <a:pt x="15989" y="1011313"/>
                </a:lnTo>
                <a:lnTo>
                  <a:pt x="17513" y="1013282"/>
                </a:lnTo>
                <a:lnTo>
                  <a:pt x="21234" y="1016368"/>
                </a:lnTo>
                <a:lnTo>
                  <a:pt x="25400" y="1019911"/>
                </a:lnTo>
                <a:lnTo>
                  <a:pt x="30810" y="1024216"/>
                </a:lnTo>
                <a:lnTo>
                  <a:pt x="32651" y="1025017"/>
                </a:lnTo>
                <a:lnTo>
                  <a:pt x="33769" y="1023366"/>
                </a:lnTo>
                <a:lnTo>
                  <a:pt x="34975" y="1021613"/>
                </a:lnTo>
                <a:close/>
              </a:path>
              <a:path w="845819" h="1311910">
                <a:moveTo>
                  <a:pt x="105257" y="1132801"/>
                </a:moveTo>
                <a:lnTo>
                  <a:pt x="102743" y="1123911"/>
                </a:lnTo>
                <a:lnTo>
                  <a:pt x="94996" y="1123911"/>
                </a:lnTo>
                <a:lnTo>
                  <a:pt x="91681" y="1118831"/>
                </a:lnTo>
                <a:lnTo>
                  <a:pt x="88506" y="1118831"/>
                </a:lnTo>
                <a:lnTo>
                  <a:pt x="85318" y="1115021"/>
                </a:lnTo>
                <a:lnTo>
                  <a:pt x="82372" y="1115021"/>
                </a:lnTo>
                <a:lnTo>
                  <a:pt x="82765" y="1109941"/>
                </a:lnTo>
                <a:lnTo>
                  <a:pt x="85407" y="1109941"/>
                </a:lnTo>
                <a:lnTo>
                  <a:pt x="89128" y="1106131"/>
                </a:lnTo>
                <a:lnTo>
                  <a:pt x="93560" y="1101051"/>
                </a:lnTo>
                <a:lnTo>
                  <a:pt x="95440" y="1097241"/>
                </a:lnTo>
                <a:lnTo>
                  <a:pt x="98666" y="1097241"/>
                </a:lnTo>
                <a:lnTo>
                  <a:pt x="99745" y="1092161"/>
                </a:lnTo>
                <a:lnTo>
                  <a:pt x="101625" y="1097241"/>
                </a:lnTo>
                <a:lnTo>
                  <a:pt x="101892" y="1092161"/>
                </a:lnTo>
                <a:lnTo>
                  <a:pt x="102158" y="1092161"/>
                </a:lnTo>
                <a:lnTo>
                  <a:pt x="100863" y="1087081"/>
                </a:lnTo>
                <a:lnTo>
                  <a:pt x="95313" y="1087081"/>
                </a:lnTo>
                <a:lnTo>
                  <a:pt x="94996" y="1083271"/>
                </a:lnTo>
                <a:lnTo>
                  <a:pt x="94373" y="1078191"/>
                </a:lnTo>
                <a:lnTo>
                  <a:pt x="85458" y="1078191"/>
                </a:lnTo>
                <a:lnTo>
                  <a:pt x="87160" y="1074381"/>
                </a:lnTo>
                <a:lnTo>
                  <a:pt x="86487" y="1069301"/>
                </a:lnTo>
                <a:lnTo>
                  <a:pt x="86220" y="1069301"/>
                </a:lnTo>
                <a:lnTo>
                  <a:pt x="82588" y="1074381"/>
                </a:lnTo>
                <a:lnTo>
                  <a:pt x="82410" y="1069301"/>
                </a:lnTo>
                <a:lnTo>
                  <a:pt x="79768" y="1065491"/>
                </a:lnTo>
                <a:lnTo>
                  <a:pt x="76276" y="1065491"/>
                </a:lnTo>
                <a:lnTo>
                  <a:pt x="72072" y="1060411"/>
                </a:lnTo>
                <a:lnTo>
                  <a:pt x="72517" y="1065491"/>
                </a:lnTo>
                <a:lnTo>
                  <a:pt x="70358" y="1069301"/>
                </a:lnTo>
                <a:lnTo>
                  <a:pt x="71970" y="1069301"/>
                </a:lnTo>
                <a:lnTo>
                  <a:pt x="77533" y="1074381"/>
                </a:lnTo>
                <a:lnTo>
                  <a:pt x="79273" y="1078191"/>
                </a:lnTo>
                <a:lnTo>
                  <a:pt x="83350" y="1083271"/>
                </a:lnTo>
                <a:lnTo>
                  <a:pt x="84378" y="1083271"/>
                </a:lnTo>
                <a:lnTo>
                  <a:pt x="85686" y="1087081"/>
                </a:lnTo>
                <a:lnTo>
                  <a:pt x="80175" y="1087081"/>
                </a:lnTo>
                <a:lnTo>
                  <a:pt x="78790" y="1083271"/>
                </a:lnTo>
                <a:lnTo>
                  <a:pt x="75425" y="1083271"/>
                </a:lnTo>
                <a:lnTo>
                  <a:pt x="73990" y="1078191"/>
                </a:lnTo>
                <a:lnTo>
                  <a:pt x="69062" y="1074381"/>
                </a:lnTo>
                <a:lnTo>
                  <a:pt x="68122" y="1074381"/>
                </a:lnTo>
                <a:lnTo>
                  <a:pt x="68122" y="1083271"/>
                </a:lnTo>
                <a:lnTo>
                  <a:pt x="66205" y="1087081"/>
                </a:lnTo>
                <a:lnTo>
                  <a:pt x="67538" y="1083271"/>
                </a:lnTo>
                <a:lnTo>
                  <a:pt x="68122" y="1083271"/>
                </a:lnTo>
                <a:lnTo>
                  <a:pt x="68122" y="1074381"/>
                </a:lnTo>
                <a:lnTo>
                  <a:pt x="64719" y="1074381"/>
                </a:lnTo>
                <a:lnTo>
                  <a:pt x="63639" y="1069301"/>
                </a:lnTo>
                <a:lnTo>
                  <a:pt x="62217" y="1074381"/>
                </a:lnTo>
                <a:lnTo>
                  <a:pt x="60782" y="1074381"/>
                </a:lnTo>
                <a:lnTo>
                  <a:pt x="58534" y="1069301"/>
                </a:lnTo>
                <a:lnTo>
                  <a:pt x="56705" y="1069301"/>
                </a:lnTo>
                <a:lnTo>
                  <a:pt x="62750" y="1065491"/>
                </a:lnTo>
                <a:lnTo>
                  <a:pt x="57416" y="1060411"/>
                </a:lnTo>
                <a:lnTo>
                  <a:pt x="52489" y="1060411"/>
                </a:lnTo>
                <a:lnTo>
                  <a:pt x="53428" y="1056601"/>
                </a:lnTo>
                <a:lnTo>
                  <a:pt x="57873" y="1051521"/>
                </a:lnTo>
                <a:lnTo>
                  <a:pt x="53073" y="1047711"/>
                </a:lnTo>
                <a:lnTo>
                  <a:pt x="49631" y="1047711"/>
                </a:lnTo>
                <a:lnTo>
                  <a:pt x="45504" y="1042631"/>
                </a:lnTo>
                <a:lnTo>
                  <a:pt x="44526" y="1038821"/>
                </a:lnTo>
                <a:lnTo>
                  <a:pt x="48641" y="1033741"/>
                </a:lnTo>
                <a:lnTo>
                  <a:pt x="39331" y="1033741"/>
                </a:lnTo>
                <a:lnTo>
                  <a:pt x="38201" y="1038821"/>
                </a:lnTo>
                <a:lnTo>
                  <a:pt x="37934" y="1038821"/>
                </a:lnTo>
                <a:lnTo>
                  <a:pt x="38925" y="1042631"/>
                </a:lnTo>
                <a:lnTo>
                  <a:pt x="32334" y="1042631"/>
                </a:lnTo>
                <a:lnTo>
                  <a:pt x="34124" y="1033741"/>
                </a:lnTo>
                <a:lnTo>
                  <a:pt x="27279" y="1033741"/>
                </a:lnTo>
                <a:lnTo>
                  <a:pt x="29425" y="1029931"/>
                </a:lnTo>
                <a:lnTo>
                  <a:pt x="24549" y="1024851"/>
                </a:lnTo>
                <a:lnTo>
                  <a:pt x="23914" y="1024851"/>
                </a:lnTo>
                <a:lnTo>
                  <a:pt x="22885" y="1021041"/>
                </a:lnTo>
                <a:lnTo>
                  <a:pt x="19443" y="1015961"/>
                </a:lnTo>
                <a:lnTo>
                  <a:pt x="16573" y="1021041"/>
                </a:lnTo>
                <a:lnTo>
                  <a:pt x="10350" y="1021041"/>
                </a:lnTo>
                <a:lnTo>
                  <a:pt x="10477" y="1015961"/>
                </a:lnTo>
                <a:lnTo>
                  <a:pt x="9055" y="1012151"/>
                </a:lnTo>
                <a:lnTo>
                  <a:pt x="10350" y="1007071"/>
                </a:lnTo>
                <a:lnTo>
                  <a:pt x="4660" y="1007071"/>
                </a:lnTo>
                <a:lnTo>
                  <a:pt x="6096" y="1001991"/>
                </a:lnTo>
                <a:lnTo>
                  <a:pt x="6540" y="1001991"/>
                </a:lnTo>
                <a:lnTo>
                  <a:pt x="6096" y="998181"/>
                </a:lnTo>
                <a:lnTo>
                  <a:pt x="3606" y="998181"/>
                </a:lnTo>
                <a:lnTo>
                  <a:pt x="3276" y="997559"/>
                </a:lnTo>
                <a:lnTo>
                  <a:pt x="2870" y="996975"/>
                </a:lnTo>
                <a:lnTo>
                  <a:pt x="2374" y="996302"/>
                </a:lnTo>
                <a:lnTo>
                  <a:pt x="1701" y="995273"/>
                </a:lnTo>
                <a:lnTo>
                  <a:pt x="0" y="996759"/>
                </a:lnTo>
                <a:lnTo>
                  <a:pt x="495" y="997521"/>
                </a:lnTo>
                <a:lnTo>
                  <a:pt x="939" y="998093"/>
                </a:lnTo>
                <a:lnTo>
                  <a:pt x="1435" y="998677"/>
                </a:lnTo>
                <a:lnTo>
                  <a:pt x="1968" y="999261"/>
                </a:lnTo>
                <a:lnTo>
                  <a:pt x="2781" y="998855"/>
                </a:lnTo>
                <a:lnTo>
                  <a:pt x="3441" y="998524"/>
                </a:lnTo>
                <a:lnTo>
                  <a:pt x="2959" y="1001991"/>
                </a:lnTo>
                <a:lnTo>
                  <a:pt x="76" y="1007071"/>
                </a:lnTo>
                <a:lnTo>
                  <a:pt x="355" y="1012151"/>
                </a:lnTo>
                <a:lnTo>
                  <a:pt x="2146" y="1015961"/>
                </a:lnTo>
                <a:lnTo>
                  <a:pt x="3810" y="1021041"/>
                </a:lnTo>
                <a:lnTo>
                  <a:pt x="4889" y="1029931"/>
                </a:lnTo>
                <a:lnTo>
                  <a:pt x="9359" y="1033741"/>
                </a:lnTo>
                <a:lnTo>
                  <a:pt x="12319" y="1038821"/>
                </a:lnTo>
                <a:lnTo>
                  <a:pt x="15455" y="1042631"/>
                </a:lnTo>
                <a:lnTo>
                  <a:pt x="18948" y="1047711"/>
                </a:lnTo>
                <a:lnTo>
                  <a:pt x="23202" y="1051521"/>
                </a:lnTo>
                <a:lnTo>
                  <a:pt x="27101" y="1056601"/>
                </a:lnTo>
                <a:lnTo>
                  <a:pt x="25488" y="1065491"/>
                </a:lnTo>
                <a:lnTo>
                  <a:pt x="32118" y="1065491"/>
                </a:lnTo>
                <a:lnTo>
                  <a:pt x="31356" y="1074381"/>
                </a:lnTo>
                <a:lnTo>
                  <a:pt x="40043" y="1074381"/>
                </a:lnTo>
                <a:lnTo>
                  <a:pt x="38379" y="1083271"/>
                </a:lnTo>
                <a:lnTo>
                  <a:pt x="38112" y="1083271"/>
                </a:lnTo>
                <a:lnTo>
                  <a:pt x="41744" y="1087081"/>
                </a:lnTo>
                <a:lnTo>
                  <a:pt x="46710" y="1087081"/>
                </a:lnTo>
                <a:lnTo>
                  <a:pt x="46139" y="1092161"/>
                </a:lnTo>
                <a:lnTo>
                  <a:pt x="43980" y="1097241"/>
                </a:lnTo>
                <a:lnTo>
                  <a:pt x="49987" y="1101051"/>
                </a:lnTo>
                <a:lnTo>
                  <a:pt x="53390" y="1101051"/>
                </a:lnTo>
                <a:lnTo>
                  <a:pt x="57505" y="1106131"/>
                </a:lnTo>
                <a:lnTo>
                  <a:pt x="60058" y="1109941"/>
                </a:lnTo>
                <a:lnTo>
                  <a:pt x="60464" y="1115021"/>
                </a:lnTo>
                <a:lnTo>
                  <a:pt x="60731" y="1115021"/>
                </a:lnTo>
                <a:lnTo>
                  <a:pt x="60553" y="1118831"/>
                </a:lnTo>
                <a:lnTo>
                  <a:pt x="66294" y="1115021"/>
                </a:lnTo>
                <a:lnTo>
                  <a:pt x="69380" y="1118831"/>
                </a:lnTo>
                <a:lnTo>
                  <a:pt x="68478" y="1118831"/>
                </a:lnTo>
                <a:lnTo>
                  <a:pt x="67906" y="1123911"/>
                </a:lnTo>
                <a:lnTo>
                  <a:pt x="69291" y="1123911"/>
                </a:lnTo>
                <a:lnTo>
                  <a:pt x="71843" y="1127721"/>
                </a:lnTo>
                <a:lnTo>
                  <a:pt x="73990" y="1127721"/>
                </a:lnTo>
                <a:lnTo>
                  <a:pt x="74523" y="1132801"/>
                </a:lnTo>
                <a:lnTo>
                  <a:pt x="78740" y="1132801"/>
                </a:lnTo>
                <a:lnTo>
                  <a:pt x="73545" y="1136611"/>
                </a:lnTo>
                <a:lnTo>
                  <a:pt x="81026" y="1136611"/>
                </a:lnTo>
                <a:lnTo>
                  <a:pt x="80670" y="1132801"/>
                </a:lnTo>
                <a:lnTo>
                  <a:pt x="105257" y="1132801"/>
                </a:lnTo>
                <a:close/>
              </a:path>
              <a:path w="845819" h="1311910">
                <a:moveTo>
                  <a:pt x="128054" y="1200111"/>
                </a:moveTo>
                <a:lnTo>
                  <a:pt x="126352" y="1200111"/>
                </a:lnTo>
                <a:lnTo>
                  <a:pt x="127063" y="1203921"/>
                </a:lnTo>
                <a:lnTo>
                  <a:pt x="128054" y="1200111"/>
                </a:lnTo>
                <a:close/>
              </a:path>
              <a:path w="845819" h="1311910">
                <a:moveTo>
                  <a:pt x="241185" y="496531"/>
                </a:moveTo>
                <a:lnTo>
                  <a:pt x="240245" y="491451"/>
                </a:lnTo>
                <a:lnTo>
                  <a:pt x="237375" y="496531"/>
                </a:lnTo>
                <a:lnTo>
                  <a:pt x="241185" y="496531"/>
                </a:lnTo>
                <a:close/>
              </a:path>
              <a:path w="845819" h="1311910">
                <a:moveTo>
                  <a:pt x="322745" y="518502"/>
                </a:moveTo>
                <a:lnTo>
                  <a:pt x="322300" y="517918"/>
                </a:lnTo>
                <a:lnTo>
                  <a:pt x="322249" y="518464"/>
                </a:lnTo>
                <a:lnTo>
                  <a:pt x="322211" y="519036"/>
                </a:lnTo>
                <a:lnTo>
                  <a:pt x="322160" y="519582"/>
                </a:lnTo>
                <a:lnTo>
                  <a:pt x="322707" y="519087"/>
                </a:lnTo>
                <a:lnTo>
                  <a:pt x="322745" y="518502"/>
                </a:lnTo>
                <a:close/>
              </a:path>
              <a:path w="845819" h="1311910">
                <a:moveTo>
                  <a:pt x="332562" y="1311871"/>
                </a:moveTo>
                <a:lnTo>
                  <a:pt x="332511" y="1302981"/>
                </a:lnTo>
                <a:lnTo>
                  <a:pt x="320548" y="1302981"/>
                </a:lnTo>
                <a:lnTo>
                  <a:pt x="322249" y="1306791"/>
                </a:lnTo>
                <a:lnTo>
                  <a:pt x="330314" y="1306791"/>
                </a:lnTo>
                <a:lnTo>
                  <a:pt x="332562" y="1311871"/>
                </a:lnTo>
                <a:close/>
              </a:path>
              <a:path w="845819" h="1311910">
                <a:moveTo>
                  <a:pt x="340309" y="1306791"/>
                </a:moveTo>
                <a:lnTo>
                  <a:pt x="336232" y="1302981"/>
                </a:lnTo>
                <a:lnTo>
                  <a:pt x="332511" y="1302981"/>
                </a:lnTo>
                <a:lnTo>
                  <a:pt x="340309" y="1306791"/>
                </a:lnTo>
                <a:close/>
              </a:path>
              <a:path w="845819" h="1311910">
                <a:moveTo>
                  <a:pt x="340398" y="1302981"/>
                </a:moveTo>
                <a:lnTo>
                  <a:pt x="337477" y="1297901"/>
                </a:lnTo>
                <a:lnTo>
                  <a:pt x="336232" y="1302981"/>
                </a:lnTo>
                <a:lnTo>
                  <a:pt x="340398" y="1302981"/>
                </a:lnTo>
                <a:close/>
              </a:path>
              <a:path w="845819" h="1311910">
                <a:moveTo>
                  <a:pt x="384416" y="1302981"/>
                </a:moveTo>
                <a:lnTo>
                  <a:pt x="342011" y="1302981"/>
                </a:lnTo>
                <a:lnTo>
                  <a:pt x="342366" y="1306791"/>
                </a:lnTo>
                <a:lnTo>
                  <a:pt x="343077" y="1311871"/>
                </a:lnTo>
                <a:lnTo>
                  <a:pt x="346354" y="1311871"/>
                </a:lnTo>
                <a:lnTo>
                  <a:pt x="351497" y="1306791"/>
                </a:lnTo>
                <a:lnTo>
                  <a:pt x="361581" y="1306791"/>
                </a:lnTo>
                <a:lnTo>
                  <a:pt x="365290" y="1311871"/>
                </a:lnTo>
                <a:lnTo>
                  <a:pt x="369735" y="1306791"/>
                </a:lnTo>
                <a:lnTo>
                  <a:pt x="370268" y="1306791"/>
                </a:lnTo>
                <a:lnTo>
                  <a:pt x="375869" y="1311871"/>
                </a:lnTo>
                <a:lnTo>
                  <a:pt x="379183" y="1306791"/>
                </a:lnTo>
                <a:lnTo>
                  <a:pt x="384416" y="1302981"/>
                </a:lnTo>
                <a:close/>
              </a:path>
              <a:path w="845819" h="1311910">
                <a:moveTo>
                  <a:pt x="388099" y="1302981"/>
                </a:moveTo>
                <a:lnTo>
                  <a:pt x="386486" y="1297901"/>
                </a:lnTo>
                <a:lnTo>
                  <a:pt x="384416" y="1302981"/>
                </a:lnTo>
                <a:lnTo>
                  <a:pt x="388099" y="1302981"/>
                </a:lnTo>
                <a:close/>
              </a:path>
              <a:path w="845819" h="1311910">
                <a:moveTo>
                  <a:pt x="399199" y="1302981"/>
                </a:moveTo>
                <a:lnTo>
                  <a:pt x="388099" y="1302981"/>
                </a:lnTo>
                <a:lnTo>
                  <a:pt x="391134" y="1306791"/>
                </a:lnTo>
                <a:lnTo>
                  <a:pt x="395173" y="1306791"/>
                </a:lnTo>
                <a:lnTo>
                  <a:pt x="399199" y="1302981"/>
                </a:lnTo>
                <a:close/>
              </a:path>
              <a:path w="845819" h="1311910">
                <a:moveTo>
                  <a:pt x="417118" y="496531"/>
                </a:moveTo>
                <a:lnTo>
                  <a:pt x="408063" y="491451"/>
                </a:lnTo>
                <a:lnTo>
                  <a:pt x="399059" y="496531"/>
                </a:lnTo>
                <a:lnTo>
                  <a:pt x="417118" y="496531"/>
                </a:lnTo>
                <a:close/>
              </a:path>
              <a:path w="845819" h="1311910">
                <a:moveTo>
                  <a:pt x="437311" y="1302981"/>
                </a:moveTo>
                <a:lnTo>
                  <a:pt x="432752" y="1297901"/>
                </a:lnTo>
                <a:lnTo>
                  <a:pt x="428802" y="1302981"/>
                </a:lnTo>
                <a:lnTo>
                  <a:pt x="437311" y="1302981"/>
                </a:lnTo>
                <a:close/>
              </a:path>
              <a:path w="845819" h="1311910">
                <a:moveTo>
                  <a:pt x="501319" y="540092"/>
                </a:moveTo>
                <a:lnTo>
                  <a:pt x="501269" y="539953"/>
                </a:lnTo>
                <a:lnTo>
                  <a:pt x="501180" y="539826"/>
                </a:lnTo>
                <a:lnTo>
                  <a:pt x="500964" y="539826"/>
                </a:lnTo>
                <a:lnTo>
                  <a:pt x="500824" y="539737"/>
                </a:lnTo>
                <a:lnTo>
                  <a:pt x="500964" y="539953"/>
                </a:lnTo>
                <a:lnTo>
                  <a:pt x="501142" y="540232"/>
                </a:lnTo>
                <a:lnTo>
                  <a:pt x="501269" y="540448"/>
                </a:lnTo>
                <a:lnTo>
                  <a:pt x="501269" y="540270"/>
                </a:lnTo>
                <a:lnTo>
                  <a:pt x="501319" y="540092"/>
                </a:lnTo>
                <a:close/>
              </a:path>
              <a:path w="845819" h="1311910">
                <a:moveTo>
                  <a:pt x="560222" y="491451"/>
                </a:moveTo>
                <a:lnTo>
                  <a:pt x="559549" y="487641"/>
                </a:lnTo>
                <a:lnTo>
                  <a:pt x="557110" y="482561"/>
                </a:lnTo>
                <a:lnTo>
                  <a:pt x="553085" y="478751"/>
                </a:lnTo>
                <a:lnTo>
                  <a:pt x="547852" y="473671"/>
                </a:lnTo>
                <a:lnTo>
                  <a:pt x="541769" y="469861"/>
                </a:lnTo>
                <a:lnTo>
                  <a:pt x="537781" y="469861"/>
                </a:lnTo>
                <a:lnTo>
                  <a:pt x="534555" y="464781"/>
                </a:lnTo>
                <a:lnTo>
                  <a:pt x="531329" y="460971"/>
                </a:lnTo>
                <a:lnTo>
                  <a:pt x="525322" y="460971"/>
                </a:lnTo>
                <a:lnTo>
                  <a:pt x="523582" y="464781"/>
                </a:lnTo>
                <a:lnTo>
                  <a:pt x="521335" y="464781"/>
                </a:lnTo>
                <a:lnTo>
                  <a:pt x="516636" y="460971"/>
                </a:lnTo>
                <a:lnTo>
                  <a:pt x="503605" y="460971"/>
                </a:lnTo>
                <a:lnTo>
                  <a:pt x="506374" y="452081"/>
                </a:lnTo>
                <a:lnTo>
                  <a:pt x="501726" y="447001"/>
                </a:lnTo>
                <a:lnTo>
                  <a:pt x="501269" y="447001"/>
                </a:lnTo>
                <a:lnTo>
                  <a:pt x="496443" y="452081"/>
                </a:lnTo>
                <a:lnTo>
                  <a:pt x="493839" y="447001"/>
                </a:lnTo>
                <a:lnTo>
                  <a:pt x="491096" y="443191"/>
                </a:lnTo>
                <a:lnTo>
                  <a:pt x="487146" y="443191"/>
                </a:lnTo>
                <a:lnTo>
                  <a:pt x="483514" y="438111"/>
                </a:lnTo>
                <a:lnTo>
                  <a:pt x="479120" y="443191"/>
                </a:lnTo>
                <a:lnTo>
                  <a:pt x="475919" y="443191"/>
                </a:lnTo>
                <a:lnTo>
                  <a:pt x="473417" y="434301"/>
                </a:lnTo>
                <a:lnTo>
                  <a:pt x="461048" y="434301"/>
                </a:lnTo>
                <a:lnTo>
                  <a:pt x="457250" y="429221"/>
                </a:lnTo>
                <a:lnTo>
                  <a:pt x="453936" y="425411"/>
                </a:lnTo>
                <a:lnTo>
                  <a:pt x="445554" y="425411"/>
                </a:lnTo>
                <a:lnTo>
                  <a:pt x="442963" y="420331"/>
                </a:lnTo>
                <a:lnTo>
                  <a:pt x="439915" y="420331"/>
                </a:lnTo>
                <a:lnTo>
                  <a:pt x="436956" y="425411"/>
                </a:lnTo>
                <a:lnTo>
                  <a:pt x="433374" y="425411"/>
                </a:lnTo>
                <a:lnTo>
                  <a:pt x="431622" y="420331"/>
                </a:lnTo>
                <a:lnTo>
                  <a:pt x="429971" y="420331"/>
                </a:lnTo>
                <a:lnTo>
                  <a:pt x="427101" y="416521"/>
                </a:lnTo>
                <a:lnTo>
                  <a:pt x="424688" y="420331"/>
                </a:lnTo>
                <a:lnTo>
                  <a:pt x="424192" y="425411"/>
                </a:lnTo>
                <a:lnTo>
                  <a:pt x="422846" y="425411"/>
                </a:lnTo>
                <a:lnTo>
                  <a:pt x="418642" y="420331"/>
                </a:lnTo>
                <a:lnTo>
                  <a:pt x="408559" y="420331"/>
                </a:lnTo>
                <a:lnTo>
                  <a:pt x="404355" y="425411"/>
                </a:lnTo>
                <a:lnTo>
                  <a:pt x="401040" y="425411"/>
                </a:lnTo>
                <a:lnTo>
                  <a:pt x="400316" y="429221"/>
                </a:lnTo>
                <a:lnTo>
                  <a:pt x="398665" y="429221"/>
                </a:lnTo>
                <a:lnTo>
                  <a:pt x="394944" y="425411"/>
                </a:lnTo>
                <a:lnTo>
                  <a:pt x="392747" y="429221"/>
                </a:lnTo>
                <a:lnTo>
                  <a:pt x="390956" y="429221"/>
                </a:lnTo>
                <a:lnTo>
                  <a:pt x="387426" y="434301"/>
                </a:lnTo>
                <a:lnTo>
                  <a:pt x="384238" y="429221"/>
                </a:lnTo>
                <a:lnTo>
                  <a:pt x="378282" y="429221"/>
                </a:lnTo>
                <a:lnTo>
                  <a:pt x="380441" y="425411"/>
                </a:lnTo>
                <a:lnTo>
                  <a:pt x="381292" y="425411"/>
                </a:lnTo>
                <a:lnTo>
                  <a:pt x="382993" y="420331"/>
                </a:lnTo>
                <a:lnTo>
                  <a:pt x="381292" y="416521"/>
                </a:lnTo>
                <a:lnTo>
                  <a:pt x="377215" y="420331"/>
                </a:lnTo>
                <a:lnTo>
                  <a:pt x="367309" y="420331"/>
                </a:lnTo>
                <a:lnTo>
                  <a:pt x="368033" y="425411"/>
                </a:lnTo>
                <a:lnTo>
                  <a:pt x="366420" y="425411"/>
                </a:lnTo>
                <a:lnTo>
                  <a:pt x="362077" y="429221"/>
                </a:lnTo>
                <a:lnTo>
                  <a:pt x="358178" y="425411"/>
                </a:lnTo>
                <a:lnTo>
                  <a:pt x="357098" y="425411"/>
                </a:lnTo>
                <a:lnTo>
                  <a:pt x="354228" y="420331"/>
                </a:lnTo>
                <a:lnTo>
                  <a:pt x="353517" y="425411"/>
                </a:lnTo>
                <a:lnTo>
                  <a:pt x="352577" y="429221"/>
                </a:lnTo>
                <a:lnTo>
                  <a:pt x="346849" y="429221"/>
                </a:lnTo>
                <a:lnTo>
                  <a:pt x="345325" y="434301"/>
                </a:lnTo>
                <a:lnTo>
                  <a:pt x="343166" y="434301"/>
                </a:lnTo>
                <a:lnTo>
                  <a:pt x="342684" y="429221"/>
                </a:lnTo>
                <a:lnTo>
                  <a:pt x="341731" y="425411"/>
                </a:lnTo>
                <a:lnTo>
                  <a:pt x="337972" y="425411"/>
                </a:lnTo>
                <a:lnTo>
                  <a:pt x="330009" y="429221"/>
                </a:lnTo>
                <a:lnTo>
                  <a:pt x="327545" y="429221"/>
                </a:lnTo>
                <a:lnTo>
                  <a:pt x="327406" y="434301"/>
                </a:lnTo>
                <a:lnTo>
                  <a:pt x="327355" y="438111"/>
                </a:lnTo>
                <a:lnTo>
                  <a:pt x="327177" y="443191"/>
                </a:lnTo>
                <a:lnTo>
                  <a:pt x="323100" y="443191"/>
                </a:lnTo>
                <a:lnTo>
                  <a:pt x="322389" y="438111"/>
                </a:lnTo>
                <a:lnTo>
                  <a:pt x="321233" y="438111"/>
                </a:lnTo>
                <a:lnTo>
                  <a:pt x="323291" y="434301"/>
                </a:lnTo>
                <a:lnTo>
                  <a:pt x="319430" y="434301"/>
                </a:lnTo>
                <a:lnTo>
                  <a:pt x="316090" y="438111"/>
                </a:lnTo>
                <a:lnTo>
                  <a:pt x="310248" y="434301"/>
                </a:lnTo>
                <a:lnTo>
                  <a:pt x="309181" y="438111"/>
                </a:lnTo>
                <a:lnTo>
                  <a:pt x="304088" y="438111"/>
                </a:lnTo>
                <a:lnTo>
                  <a:pt x="299605" y="443191"/>
                </a:lnTo>
                <a:lnTo>
                  <a:pt x="290283" y="443191"/>
                </a:lnTo>
                <a:lnTo>
                  <a:pt x="288480" y="447001"/>
                </a:lnTo>
                <a:lnTo>
                  <a:pt x="287540" y="452081"/>
                </a:lnTo>
                <a:lnTo>
                  <a:pt x="286740" y="452081"/>
                </a:lnTo>
                <a:lnTo>
                  <a:pt x="285750" y="460971"/>
                </a:lnTo>
                <a:lnTo>
                  <a:pt x="279387" y="455891"/>
                </a:lnTo>
                <a:lnTo>
                  <a:pt x="273075" y="455891"/>
                </a:lnTo>
                <a:lnTo>
                  <a:pt x="275945" y="460971"/>
                </a:lnTo>
                <a:lnTo>
                  <a:pt x="277596" y="460971"/>
                </a:lnTo>
                <a:lnTo>
                  <a:pt x="276834" y="464781"/>
                </a:lnTo>
                <a:lnTo>
                  <a:pt x="274561" y="469861"/>
                </a:lnTo>
                <a:lnTo>
                  <a:pt x="271907" y="469861"/>
                </a:lnTo>
                <a:lnTo>
                  <a:pt x="269671" y="464781"/>
                </a:lnTo>
                <a:lnTo>
                  <a:pt x="266141" y="460971"/>
                </a:lnTo>
                <a:lnTo>
                  <a:pt x="262064" y="464781"/>
                </a:lnTo>
                <a:lnTo>
                  <a:pt x="260489" y="464781"/>
                </a:lnTo>
                <a:lnTo>
                  <a:pt x="259232" y="469861"/>
                </a:lnTo>
                <a:lnTo>
                  <a:pt x="256730" y="469861"/>
                </a:lnTo>
                <a:lnTo>
                  <a:pt x="249745" y="473671"/>
                </a:lnTo>
                <a:lnTo>
                  <a:pt x="245084" y="482561"/>
                </a:lnTo>
                <a:lnTo>
                  <a:pt x="240906" y="487641"/>
                </a:lnTo>
                <a:lnTo>
                  <a:pt x="235407" y="491451"/>
                </a:lnTo>
                <a:lnTo>
                  <a:pt x="240245" y="491451"/>
                </a:lnTo>
                <a:lnTo>
                  <a:pt x="367360" y="491451"/>
                </a:lnTo>
                <a:lnTo>
                  <a:pt x="367042" y="496531"/>
                </a:lnTo>
                <a:lnTo>
                  <a:pt x="372198" y="496531"/>
                </a:lnTo>
                <a:lnTo>
                  <a:pt x="368033" y="491451"/>
                </a:lnTo>
                <a:lnTo>
                  <a:pt x="408063" y="491451"/>
                </a:lnTo>
                <a:lnTo>
                  <a:pt x="418287" y="491451"/>
                </a:lnTo>
                <a:lnTo>
                  <a:pt x="417880" y="496531"/>
                </a:lnTo>
                <a:lnTo>
                  <a:pt x="423430" y="496531"/>
                </a:lnTo>
                <a:lnTo>
                  <a:pt x="421817" y="491451"/>
                </a:lnTo>
                <a:lnTo>
                  <a:pt x="560222" y="491451"/>
                </a:lnTo>
                <a:close/>
              </a:path>
              <a:path w="845819" h="1311910">
                <a:moveTo>
                  <a:pt x="610958" y="1007071"/>
                </a:moveTo>
                <a:lnTo>
                  <a:pt x="608850" y="1007071"/>
                </a:lnTo>
                <a:lnTo>
                  <a:pt x="610920" y="1012151"/>
                </a:lnTo>
                <a:lnTo>
                  <a:pt x="610958" y="1007071"/>
                </a:lnTo>
                <a:close/>
              </a:path>
              <a:path w="845819" h="1311910">
                <a:moveTo>
                  <a:pt x="641108" y="994473"/>
                </a:moveTo>
                <a:lnTo>
                  <a:pt x="640562" y="993838"/>
                </a:lnTo>
                <a:lnTo>
                  <a:pt x="639445" y="992632"/>
                </a:lnTo>
                <a:lnTo>
                  <a:pt x="635863" y="993749"/>
                </a:lnTo>
                <a:lnTo>
                  <a:pt x="634695" y="996708"/>
                </a:lnTo>
                <a:lnTo>
                  <a:pt x="633844" y="999896"/>
                </a:lnTo>
                <a:lnTo>
                  <a:pt x="633450" y="1001280"/>
                </a:lnTo>
                <a:lnTo>
                  <a:pt x="633361" y="1002626"/>
                </a:lnTo>
                <a:lnTo>
                  <a:pt x="636676" y="1003300"/>
                </a:lnTo>
                <a:lnTo>
                  <a:pt x="637921" y="1002487"/>
                </a:lnTo>
                <a:lnTo>
                  <a:pt x="638149" y="1001052"/>
                </a:lnTo>
                <a:lnTo>
                  <a:pt x="638467" y="998499"/>
                </a:lnTo>
                <a:lnTo>
                  <a:pt x="639356" y="996353"/>
                </a:lnTo>
                <a:lnTo>
                  <a:pt x="641108" y="994473"/>
                </a:lnTo>
                <a:close/>
              </a:path>
              <a:path w="845819" h="1311910">
                <a:moveTo>
                  <a:pt x="765771" y="128270"/>
                </a:moveTo>
                <a:lnTo>
                  <a:pt x="763739" y="129540"/>
                </a:lnTo>
                <a:lnTo>
                  <a:pt x="765263" y="129540"/>
                </a:lnTo>
                <a:lnTo>
                  <a:pt x="765771" y="128270"/>
                </a:lnTo>
                <a:close/>
              </a:path>
              <a:path w="845819" h="1311910">
                <a:moveTo>
                  <a:pt x="845502" y="949921"/>
                </a:moveTo>
                <a:lnTo>
                  <a:pt x="840232" y="953731"/>
                </a:lnTo>
                <a:lnTo>
                  <a:pt x="834059" y="953731"/>
                </a:lnTo>
                <a:lnTo>
                  <a:pt x="834237" y="957541"/>
                </a:lnTo>
                <a:lnTo>
                  <a:pt x="831316" y="957541"/>
                </a:lnTo>
                <a:lnTo>
                  <a:pt x="826389" y="953731"/>
                </a:lnTo>
                <a:lnTo>
                  <a:pt x="820394" y="957541"/>
                </a:lnTo>
                <a:lnTo>
                  <a:pt x="816851" y="962621"/>
                </a:lnTo>
                <a:lnTo>
                  <a:pt x="814031" y="966431"/>
                </a:lnTo>
                <a:lnTo>
                  <a:pt x="811301" y="962621"/>
                </a:lnTo>
                <a:lnTo>
                  <a:pt x="810221" y="962621"/>
                </a:lnTo>
                <a:lnTo>
                  <a:pt x="809726" y="966431"/>
                </a:lnTo>
                <a:lnTo>
                  <a:pt x="807313" y="966431"/>
                </a:lnTo>
                <a:lnTo>
                  <a:pt x="806056" y="971511"/>
                </a:lnTo>
                <a:lnTo>
                  <a:pt x="801763" y="966431"/>
                </a:lnTo>
                <a:lnTo>
                  <a:pt x="792797" y="971511"/>
                </a:lnTo>
                <a:lnTo>
                  <a:pt x="791908" y="975321"/>
                </a:lnTo>
                <a:lnTo>
                  <a:pt x="789038" y="980401"/>
                </a:lnTo>
                <a:lnTo>
                  <a:pt x="786485" y="980401"/>
                </a:lnTo>
                <a:lnTo>
                  <a:pt x="782904" y="975321"/>
                </a:lnTo>
                <a:lnTo>
                  <a:pt x="779907" y="975321"/>
                </a:lnTo>
                <a:lnTo>
                  <a:pt x="778700" y="980401"/>
                </a:lnTo>
                <a:lnTo>
                  <a:pt x="772426" y="980401"/>
                </a:lnTo>
                <a:lnTo>
                  <a:pt x="765937" y="984211"/>
                </a:lnTo>
                <a:lnTo>
                  <a:pt x="759587" y="984211"/>
                </a:lnTo>
                <a:lnTo>
                  <a:pt x="753414" y="989291"/>
                </a:lnTo>
                <a:lnTo>
                  <a:pt x="745324" y="993101"/>
                </a:lnTo>
                <a:lnTo>
                  <a:pt x="740752" y="993101"/>
                </a:lnTo>
                <a:lnTo>
                  <a:pt x="738517" y="989291"/>
                </a:lnTo>
                <a:lnTo>
                  <a:pt x="736993" y="993101"/>
                </a:lnTo>
                <a:lnTo>
                  <a:pt x="735647" y="993101"/>
                </a:lnTo>
                <a:lnTo>
                  <a:pt x="733272" y="998181"/>
                </a:lnTo>
                <a:lnTo>
                  <a:pt x="729780" y="993101"/>
                </a:lnTo>
                <a:lnTo>
                  <a:pt x="717473" y="993101"/>
                </a:lnTo>
                <a:lnTo>
                  <a:pt x="715543" y="998181"/>
                </a:lnTo>
                <a:lnTo>
                  <a:pt x="711238" y="998181"/>
                </a:lnTo>
                <a:lnTo>
                  <a:pt x="708507" y="993101"/>
                </a:lnTo>
                <a:lnTo>
                  <a:pt x="711022" y="993101"/>
                </a:lnTo>
                <a:lnTo>
                  <a:pt x="712050" y="989291"/>
                </a:lnTo>
                <a:lnTo>
                  <a:pt x="714641" y="984211"/>
                </a:lnTo>
                <a:lnTo>
                  <a:pt x="715137" y="984211"/>
                </a:lnTo>
                <a:lnTo>
                  <a:pt x="711555" y="980401"/>
                </a:lnTo>
                <a:lnTo>
                  <a:pt x="712990" y="975321"/>
                </a:lnTo>
                <a:lnTo>
                  <a:pt x="715632" y="975321"/>
                </a:lnTo>
                <a:lnTo>
                  <a:pt x="713613" y="971511"/>
                </a:lnTo>
                <a:lnTo>
                  <a:pt x="714641" y="971511"/>
                </a:lnTo>
                <a:lnTo>
                  <a:pt x="717334" y="966431"/>
                </a:lnTo>
                <a:lnTo>
                  <a:pt x="718502" y="966431"/>
                </a:lnTo>
                <a:lnTo>
                  <a:pt x="718235" y="962621"/>
                </a:lnTo>
                <a:lnTo>
                  <a:pt x="710120" y="962621"/>
                </a:lnTo>
                <a:lnTo>
                  <a:pt x="709815" y="957541"/>
                </a:lnTo>
                <a:lnTo>
                  <a:pt x="715632" y="957541"/>
                </a:lnTo>
                <a:lnTo>
                  <a:pt x="717829" y="953731"/>
                </a:lnTo>
                <a:lnTo>
                  <a:pt x="721360" y="953731"/>
                </a:lnTo>
                <a:lnTo>
                  <a:pt x="718045" y="948651"/>
                </a:lnTo>
                <a:lnTo>
                  <a:pt x="714603" y="948651"/>
                </a:lnTo>
                <a:lnTo>
                  <a:pt x="713663" y="944841"/>
                </a:lnTo>
                <a:lnTo>
                  <a:pt x="715772" y="939761"/>
                </a:lnTo>
                <a:lnTo>
                  <a:pt x="715365" y="939761"/>
                </a:lnTo>
                <a:lnTo>
                  <a:pt x="712139" y="935951"/>
                </a:lnTo>
                <a:lnTo>
                  <a:pt x="713117" y="935951"/>
                </a:lnTo>
                <a:lnTo>
                  <a:pt x="713752" y="930871"/>
                </a:lnTo>
                <a:lnTo>
                  <a:pt x="714552" y="927061"/>
                </a:lnTo>
                <a:lnTo>
                  <a:pt x="714019" y="921981"/>
                </a:lnTo>
                <a:lnTo>
                  <a:pt x="712089" y="921981"/>
                </a:lnTo>
                <a:lnTo>
                  <a:pt x="715772" y="913091"/>
                </a:lnTo>
                <a:lnTo>
                  <a:pt x="713371" y="908011"/>
                </a:lnTo>
                <a:lnTo>
                  <a:pt x="710971" y="904201"/>
                </a:lnTo>
                <a:lnTo>
                  <a:pt x="709853" y="895311"/>
                </a:lnTo>
                <a:lnTo>
                  <a:pt x="716838" y="895311"/>
                </a:lnTo>
                <a:lnTo>
                  <a:pt x="714286" y="886421"/>
                </a:lnTo>
                <a:lnTo>
                  <a:pt x="713879" y="886421"/>
                </a:lnTo>
                <a:lnTo>
                  <a:pt x="715721" y="881341"/>
                </a:lnTo>
                <a:lnTo>
                  <a:pt x="714070" y="877531"/>
                </a:lnTo>
                <a:lnTo>
                  <a:pt x="717956" y="872451"/>
                </a:lnTo>
                <a:lnTo>
                  <a:pt x="715187" y="868641"/>
                </a:lnTo>
                <a:lnTo>
                  <a:pt x="718362" y="863561"/>
                </a:lnTo>
                <a:lnTo>
                  <a:pt x="715225" y="863561"/>
                </a:lnTo>
                <a:lnTo>
                  <a:pt x="714248" y="859751"/>
                </a:lnTo>
                <a:lnTo>
                  <a:pt x="719404" y="854595"/>
                </a:lnTo>
                <a:lnTo>
                  <a:pt x="715225" y="845781"/>
                </a:lnTo>
                <a:lnTo>
                  <a:pt x="715543" y="841971"/>
                </a:lnTo>
                <a:lnTo>
                  <a:pt x="715772" y="836891"/>
                </a:lnTo>
                <a:lnTo>
                  <a:pt x="711238" y="831811"/>
                </a:lnTo>
                <a:lnTo>
                  <a:pt x="707390" y="828001"/>
                </a:lnTo>
                <a:lnTo>
                  <a:pt x="710971" y="828001"/>
                </a:lnTo>
                <a:lnTo>
                  <a:pt x="711415" y="822921"/>
                </a:lnTo>
                <a:lnTo>
                  <a:pt x="711555" y="822921"/>
                </a:lnTo>
                <a:lnTo>
                  <a:pt x="711784" y="819111"/>
                </a:lnTo>
                <a:lnTo>
                  <a:pt x="705015" y="819111"/>
                </a:lnTo>
                <a:lnTo>
                  <a:pt x="707250" y="814031"/>
                </a:lnTo>
                <a:lnTo>
                  <a:pt x="699643" y="814031"/>
                </a:lnTo>
                <a:lnTo>
                  <a:pt x="705243" y="810221"/>
                </a:lnTo>
                <a:lnTo>
                  <a:pt x="707707" y="805141"/>
                </a:lnTo>
                <a:lnTo>
                  <a:pt x="706272" y="805141"/>
                </a:lnTo>
                <a:lnTo>
                  <a:pt x="705154" y="801179"/>
                </a:lnTo>
                <a:lnTo>
                  <a:pt x="703757" y="796251"/>
                </a:lnTo>
                <a:lnTo>
                  <a:pt x="704570" y="792441"/>
                </a:lnTo>
                <a:lnTo>
                  <a:pt x="704608" y="778471"/>
                </a:lnTo>
                <a:lnTo>
                  <a:pt x="701929" y="778471"/>
                </a:lnTo>
                <a:lnTo>
                  <a:pt x="695883" y="774661"/>
                </a:lnTo>
                <a:lnTo>
                  <a:pt x="706894" y="765771"/>
                </a:lnTo>
                <a:lnTo>
                  <a:pt x="708380" y="760691"/>
                </a:lnTo>
                <a:lnTo>
                  <a:pt x="705954" y="751801"/>
                </a:lnTo>
                <a:lnTo>
                  <a:pt x="703846" y="746721"/>
                </a:lnTo>
                <a:lnTo>
                  <a:pt x="700138" y="751801"/>
                </a:lnTo>
                <a:lnTo>
                  <a:pt x="697128" y="751801"/>
                </a:lnTo>
                <a:lnTo>
                  <a:pt x="698792" y="746721"/>
                </a:lnTo>
                <a:lnTo>
                  <a:pt x="701611" y="746721"/>
                </a:lnTo>
                <a:lnTo>
                  <a:pt x="704888" y="742911"/>
                </a:lnTo>
                <a:lnTo>
                  <a:pt x="706183" y="742911"/>
                </a:lnTo>
                <a:lnTo>
                  <a:pt x="704697" y="737831"/>
                </a:lnTo>
                <a:lnTo>
                  <a:pt x="698474" y="737831"/>
                </a:lnTo>
                <a:lnTo>
                  <a:pt x="696239" y="742911"/>
                </a:lnTo>
                <a:lnTo>
                  <a:pt x="687908" y="742911"/>
                </a:lnTo>
                <a:lnTo>
                  <a:pt x="687057" y="737831"/>
                </a:lnTo>
                <a:lnTo>
                  <a:pt x="685088" y="737831"/>
                </a:lnTo>
                <a:lnTo>
                  <a:pt x="687590" y="734021"/>
                </a:lnTo>
                <a:lnTo>
                  <a:pt x="703046" y="734021"/>
                </a:lnTo>
                <a:lnTo>
                  <a:pt x="703986" y="728941"/>
                </a:lnTo>
                <a:lnTo>
                  <a:pt x="697128" y="728941"/>
                </a:lnTo>
                <a:lnTo>
                  <a:pt x="696506" y="725131"/>
                </a:lnTo>
                <a:lnTo>
                  <a:pt x="697763" y="725131"/>
                </a:lnTo>
                <a:lnTo>
                  <a:pt x="701433" y="720051"/>
                </a:lnTo>
                <a:lnTo>
                  <a:pt x="702513" y="720051"/>
                </a:lnTo>
                <a:lnTo>
                  <a:pt x="698703" y="716241"/>
                </a:lnTo>
                <a:lnTo>
                  <a:pt x="696633" y="711161"/>
                </a:lnTo>
                <a:lnTo>
                  <a:pt x="692162" y="711161"/>
                </a:lnTo>
                <a:lnTo>
                  <a:pt x="693153" y="707351"/>
                </a:lnTo>
                <a:lnTo>
                  <a:pt x="694626" y="702271"/>
                </a:lnTo>
                <a:lnTo>
                  <a:pt x="692696" y="698461"/>
                </a:lnTo>
                <a:lnTo>
                  <a:pt x="686206" y="693381"/>
                </a:lnTo>
                <a:lnTo>
                  <a:pt x="684237" y="693381"/>
                </a:lnTo>
                <a:lnTo>
                  <a:pt x="688263" y="689571"/>
                </a:lnTo>
                <a:lnTo>
                  <a:pt x="682358" y="684491"/>
                </a:lnTo>
                <a:lnTo>
                  <a:pt x="684504" y="680681"/>
                </a:lnTo>
                <a:lnTo>
                  <a:pt x="682891" y="680681"/>
                </a:lnTo>
                <a:lnTo>
                  <a:pt x="676173" y="675601"/>
                </a:lnTo>
                <a:lnTo>
                  <a:pt x="675005" y="671791"/>
                </a:lnTo>
                <a:lnTo>
                  <a:pt x="676402" y="666711"/>
                </a:lnTo>
                <a:lnTo>
                  <a:pt x="676795" y="666711"/>
                </a:lnTo>
                <a:lnTo>
                  <a:pt x="675995" y="661631"/>
                </a:lnTo>
                <a:lnTo>
                  <a:pt x="673798" y="661631"/>
                </a:lnTo>
                <a:lnTo>
                  <a:pt x="671017" y="657821"/>
                </a:lnTo>
                <a:lnTo>
                  <a:pt x="670217" y="657821"/>
                </a:lnTo>
                <a:lnTo>
                  <a:pt x="667918" y="652665"/>
                </a:lnTo>
                <a:lnTo>
                  <a:pt x="667346" y="648931"/>
                </a:lnTo>
                <a:lnTo>
                  <a:pt x="663003" y="648931"/>
                </a:lnTo>
                <a:lnTo>
                  <a:pt x="661263" y="643851"/>
                </a:lnTo>
                <a:lnTo>
                  <a:pt x="660234" y="643851"/>
                </a:lnTo>
                <a:lnTo>
                  <a:pt x="660234" y="1115021"/>
                </a:lnTo>
                <a:lnTo>
                  <a:pt x="659244" y="1118831"/>
                </a:lnTo>
                <a:lnTo>
                  <a:pt x="656463" y="1115021"/>
                </a:lnTo>
                <a:lnTo>
                  <a:pt x="654761" y="1118831"/>
                </a:lnTo>
                <a:lnTo>
                  <a:pt x="656247" y="1115021"/>
                </a:lnTo>
                <a:lnTo>
                  <a:pt x="656463" y="1115021"/>
                </a:lnTo>
                <a:lnTo>
                  <a:pt x="660234" y="1115021"/>
                </a:lnTo>
                <a:lnTo>
                  <a:pt x="660234" y="643851"/>
                </a:lnTo>
                <a:lnTo>
                  <a:pt x="658710" y="643851"/>
                </a:lnTo>
                <a:lnTo>
                  <a:pt x="659155" y="640041"/>
                </a:lnTo>
                <a:lnTo>
                  <a:pt x="661174" y="634961"/>
                </a:lnTo>
                <a:lnTo>
                  <a:pt x="657364" y="631151"/>
                </a:lnTo>
                <a:lnTo>
                  <a:pt x="656551" y="626071"/>
                </a:lnTo>
                <a:lnTo>
                  <a:pt x="655878" y="623354"/>
                </a:lnTo>
                <a:lnTo>
                  <a:pt x="655878" y="904201"/>
                </a:lnTo>
                <a:lnTo>
                  <a:pt x="652081" y="904201"/>
                </a:lnTo>
                <a:lnTo>
                  <a:pt x="651764" y="908011"/>
                </a:lnTo>
                <a:lnTo>
                  <a:pt x="649211" y="908011"/>
                </a:lnTo>
                <a:lnTo>
                  <a:pt x="646747" y="904201"/>
                </a:lnTo>
                <a:lnTo>
                  <a:pt x="649122" y="904201"/>
                </a:lnTo>
                <a:lnTo>
                  <a:pt x="650417" y="899121"/>
                </a:lnTo>
                <a:lnTo>
                  <a:pt x="646569" y="899121"/>
                </a:lnTo>
                <a:lnTo>
                  <a:pt x="645998" y="897851"/>
                </a:lnTo>
                <a:lnTo>
                  <a:pt x="650951" y="895311"/>
                </a:lnTo>
                <a:lnTo>
                  <a:pt x="653237" y="899121"/>
                </a:lnTo>
                <a:lnTo>
                  <a:pt x="654138" y="899121"/>
                </a:lnTo>
                <a:lnTo>
                  <a:pt x="655878" y="904201"/>
                </a:lnTo>
                <a:lnTo>
                  <a:pt x="655878" y="623354"/>
                </a:lnTo>
                <a:lnTo>
                  <a:pt x="655612" y="622261"/>
                </a:lnTo>
                <a:lnTo>
                  <a:pt x="647331" y="622261"/>
                </a:lnTo>
                <a:lnTo>
                  <a:pt x="644690" y="617181"/>
                </a:lnTo>
                <a:lnTo>
                  <a:pt x="645579" y="613371"/>
                </a:lnTo>
                <a:lnTo>
                  <a:pt x="647242" y="608291"/>
                </a:lnTo>
                <a:lnTo>
                  <a:pt x="644105" y="608291"/>
                </a:lnTo>
                <a:lnTo>
                  <a:pt x="642581" y="599401"/>
                </a:lnTo>
                <a:lnTo>
                  <a:pt x="641819" y="595591"/>
                </a:lnTo>
                <a:lnTo>
                  <a:pt x="638276" y="595591"/>
                </a:lnTo>
                <a:lnTo>
                  <a:pt x="633628" y="599401"/>
                </a:lnTo>
                <a:lnTo>
                  <a:pt x="631837" y="595591"/>
                </a:lnTo>
                <a:lnTo>
                  <a:pt x="630047" y="595591"/>
                </a:lnTo>
                <a:lnTo>
                  <a:pt x="631659" y="590511"/>
                </a:lnTo>
                <a:lnTo>
                  <a:pt x="636714" y="586701"/>
                </a:lnTo>
                <a:lnTo>
                  <a:pt x="635101" y="581621"/>
                </a:lnTo>
                <a:lnTo>
                  <a:pt x="629285" y="576541"/>
                </a:lnTo>
                <a:lnTo>
                  <a:pt x="625424" y="572731"/>
                </a:lnTo>
                <a:lnTo>
                  <a:pt x="622515" y="567651"/>
                </a:lnTo>
                <a:lnTo>
                  <a:pt x="617131" y="561022"/>
                </a:lnTo>
                <a:lnTo>
                  <a:pt x="617131" y="711161"/>
                </a:lnTo>
                <a:lnTo>
                  <a:pt x="616026" y="707351"/>
                </a:lnTo>
                <a:lnTo>
                  <a:pt x="617131" y="711161"/>
                </a:lnTo>
                <a:lnTo>
                  <a:pt x="617131" y="561022"/>
                </a:lnTo>
                <a:lnTo>
                  <a:pt x="615302" y="558761"/>
                </a:lnTo>
                <a:lnTo>
                  <a:pt x="609396" y="554951"/>
                </a:lnTo>
                <a:lnTo>
                  <a:pt x="614540" y="546061"/>
                </a:lnTo>
                <a:lnTo>
                  <a:pt x="613422" y="546061"/>
                </a:lnTo>
                <a:lnTo>
                  <a:pt x="612444" y="540981"/>
                </a:lnTo>
                <a:lnTo>
                  <a:pt x="608190" y="532091"/>
                </a:lnTo>
                <a:lnTo>
                  <a:pt x="598868" y="532091"/>
                </a:lnTo>
                <a:lnTo>
                  <a:pt x="592188" y="523201"/>
                </a:lnTo>
                <a:lnTo>
                  <a:pt x="591083" y="519391"/>
                </a:lnTo>
                <a:lnTo>
                  <a:pt x="586778" y="510501"/>
                </a:lnTo>
                <a:lnTo>
                  <a:pt x="581482" y="505421"/>
                </a:lnTo>
                <a:lnTo>
                  <a:pt x="573747" y="505421"/>
                </a:lnTo>
                <a:lnTo>
                  <a:pt x="573201" y="496531"/>
                </a:lnTo>
                <a:lnTo>
                  <a:pt x="425399" y="496531"/>
                </a:lnTo>
                <a:lnTo>
                  <a:pt x="428498" y="501611"/>
                </a:lnTo>
                <a:lnTo>
                  <a:pt x="439483" y="501611"/>
                </a:lnTo>
                <a:lnTo>
                  <a:pt x="446786" y="505421"/>
                </a:lnTo>
                <a:lnTo>
                  <a:pt x="453961" y="510501"/>
                </a:lnTo>
                <a:lnTo>
                  <a:pt x="461149" y="510501"/>
                </a:lnTo>
                <a:lnTo>
                  <a:pt x="465670" y="514311"/>
                </a:lnTo>
                <a:lnTo>
                  <a:pt x="467639" y="519391"/>
                </a:lnTo>
                <a:lnTo>
                  <a:pt x="472389" y="519391"/>
                </a:lnTo>
                <a:lnTo>
                  <a:pt x="478637" y="523201"/>
                </a:lnTo>
                <a:lnTo>
                  <a:pt x="486041" y="528281"/>
                </a:lnTo>
                <a:lnTo>
                  <a:pt x="490931" y="532091"/>
                </a:lnTo>
                <a:lnTo>
                  <a:pt x="501853" y="532091"/>
                </a:lnTo>
                <a:lnTo>
                  <a:pt x="503377" y="537171"/>
                </a:lnTo>
                <a:lnTo>
                  <a:pt x="504050" y="537171"/>
                </a:lnTo>
                <a:lnTo>
                  <a:pt x="505079" y="540981"/>
                </a:lnTo>
                <a:lnTo>
                  <a:pt x="509778" y="546061"/>
                </a:lnTo>
                <a:lnTo>
                  <a:pt x="515073" y="549871"/>
                </a:lnTo>
                <a:lnTo>
                  <a:pt x="521703" y="554951"/>
                </a:lnTo>
                <a:lnTo>
                  <a:pt x="523532" y="558761"/>
                </a:lnTo>
                <a:lnTo>
                  <a:pt x="528866" y="558761"/>
                </a:lnTo>
                <a:lnTo>
                  <a:pt x="531241" y="563841"/>
                </a:lnTo>
                <a:lnTo>
                  <a:pt x="532180" y="567651"/>
                </a:lnTo>
                <a:lnTo>
                  <a:pt x="537552" y="567651"/>
                </a:lnTo>
                <a:lnTo>
                  <a:pt x="534504" y="572731"/>
                </a:lnTo>
                <a:lnTo>
                  <a:pt x="537641" y="572731"/>
                </a:lnTo>
                <a:lnTo>
                  <a:pt x="539026" y="576541"/>
                </a:lnTo>
                <a:lnTo>
                  <a:pt x="541858" y="581621"/>
                </a:lnTo>
                <a:lnTo>
                  <a:pt x="544588" y="586701"/>
                </a:lnTo>
                <a:lnTo>
                  <a:pt x="547903" y="590511"/>
                </a:lnTo>
                <a:lnTo>
                  <a:pt x="552577" y="595591"/>
                </a:lnTo>
                <a:lnTo>
                  <a:pt x="557174" y="604481"/>
                </a:lnTo>
                <a:lnTo>
                  <a:pt x="561530" y="608291"/>
                </a:lnTo>
                <a:lnTo>
                  <a:pt x="565505" y="617181"/>
                </a:lnTo>
                <a:lnTo>
                  <a:pt x="569264" y="622261"/>
                </a:lnTo>
                <a:lnTo>
                  <a:pt x="574598" y="626071"/>
                </a:lnTo>
                <a:lnTo>
                  <a:pt x="579564" y="634961"/>
                </a:lnTo>
                <a:lnTo>
                  <a:pt x="590626" y="634961"/>
                </a:lnTo>
                <a:lnTo>
                  <a:pt x="588340" y="640041"/>
                </a:lnTo>
                <a:lnTo>
                  <a:pt x="584669" y="643851"/>
                </a:lnTo>
                <a:lnTo>
                  <a:pt x="589419" y="648931"/>
                </a:lnTo>
                <a:lnTo>
                  <a:pt x="590130" y="648931"/>
                </a:lnTo>
                <a:lnTo>
                  <a:pt x="587121" y="652665"/>
                </a:lnTo>
                <a:lnTo>
                  <a:pt x="591527" y="657821"/>
                </a:lnTo>
                <a:lnTo>
                  <a:pt x="592289" y="657821"/>
                </a:lnTo>
                <a:lnTo>
                  <a:pt x="592328" y="661631"/>
                </a:lnTo>
                <a:lnTo>
                  <a:pt x="592467" y="666711"/>
                </a:lnTo>
                <a:lnTo>
                  <a:pt x="594258" y="675601"/>
                </a:lnTo>
                <a:lnTo>
                  <a:pt x="597217" y="680681"/>
                </a:lnTo>
                <a:lnTo>
                  <a:pt x="600621" y="684491"/>
                </a:lnTo>
                <a:lnTo>
                  <a:pt x="603885" y="693381"/>
                </a:lnTo>
                <a:lnTo>
                  <a:pt x="609841" y="698461"/>
                </a:lnTo>
                <a:lnTo>
                  <a:pt x="608584" y="702271"/>
                </a:lnTo>
                <a:lnTo>
                  <a:pt x="607733" y="707351"/>
                </a:lnTo>
                <a:lnTo>
                  <a:pt x="614591" y="707351"/>
                </a:lnTo>
                <a:lnTo>
                  <a:pt x="615619" y="716241"/>
                </a:lnTo>
                <a:lnTo>
                  <a:pt x="615937" y="716241"/>
                </a:lnTo>
                <a:lnTo>
                  <a:pt x="620661" y="711161"/>
                </a:lnTo>
                <a:lnTo>
                  <a:pt x="623646" y="711161"/>
                </a:lnTo>
                <a:lnTo>
                  <a:pt x="624535" y="716241"/>
                </a:lnTo>
                <a:lnTo>
                  <a:pt x="623646" y="711161"/>
                </a:lnTo>
                <a:lnTo>
                  <a:pt x="619290" y="716241"/>
                </a:lnTo>
                <a:lnTo>
                  <a:pt x="615353" y="720051"/>
                </a:lnTo>
                <a:lnTo>
                  <a:pt x="619645" y="725131"/>
                </a:lnTo>
                <a:lnTo>
                  <a:pt x="622249" y="728941"/>
                </a:lnTo>
                <a:lnTo>
                  <a:pt x="624217" y="728941"/>
                </a:lnTo>
                <a:lnTo>
                  <a:pt x="623138" y="734021"/>
                </a:lnTo>
                <a:lnTo>
                  <a:pt x="622871" y="737831"/>
                </a:lnTo>
                <a:lnTo>
                  <a:pt x="632053" y="737831"/>
                </a:lnTo>
                <a:lnTo>
                  <a:pt x="629323" y="742911"/>
                </a:lnTo>
                <a:lnTo>
                  <a:pt x="627761" y="746721"/>
                </a:lnTo>
                <a:lnTo>
                  <a:pt x="627087" y="746721"/>
                </a:lnTo>
                <a:lnTo>
                  <a:pt x="627761" y="751801"/>
                </a:lnTo>
                <a:lnTo>
                  <a:pt x="628294" y="751801"/>
                </a:lnTo>
                <a:lnTo>
                  <a:pt x="630897" y="760691"/>
                </a:lnTo>
                <a:lnTo>
                  <a:pt x="631253" y="765771"/>
                </a:lnTo>
                <a:lnTo>
                  <a:pt x="632371" y="774661"/>
                </a:lnTo>
                <a:lnTo>
                  <a:pt x="633717" y="783551"/>
                </a:lnTo>
                <a:lnTo>
                  <a:pt x="637159" y="783551"/>
                </a:lnTo>
                <a:lnTo>
                  <a:pt x="635063" y="787361"/>
                </a:lnTo>
                <a:lnTo>
                  <a:pt x="631164" y="787361"/>
                </a:lnTo>
                <a:lnTo>
                  <a:pt x="634428" y="792441"/>
                </a:lnTo>
                <a:lnTo>
                  <a:pt x="634873" y="792441"/>
                </a:lnTo>
                <a:lnTo>
                  <a:pt x="635101" y="796251"/>
                </a:lnTo>
                <a:lnTo>
                  <a:pt x="632460" y="796251"/>
                </a:lnTo>
                <a:lnTo>
                  <a:pt x="633069" y="801179"/>
                </a:lnTo>
                <a:lnTo>
                  <a:pt x="636701" y="801179"/>
                </a:lnTo>
                <a:lnTo>
                  <a:pt x="636854" y="801179"/>
                </a:lnTo>
                <a:lnTo>
                  <a:pt x="636943" y="796251"/>
                </a:lnTo>
                <a:lnTo>
                  <a:pt x="636866" y="801179"/>
                </a:lnTo>
                <a:lnTo>
                  <a:pt x="634657" y="805141"/>
                </a:lnTo>
                <a:lnTo>
                  <a:pt x="634301" y="805141"/>
                </a:lnTo>
                <a:lnTo>
                  <a:pt x="634834" y="810221"/>
                </a:lnTo>
                <a:lnTo>
                  <a:pt x="635419" y="810221"/>
                </a:lnTo>
                <a:lnTo>
                  <a:pt x="636397" y="814031"/>
                </a:lnTo>
                <a:lnTo>
                  <a:pt x="636181" y="814031"/>
                </a:lnTo>
                <a:lnTo>
                  <a:pt x="636079" y="819111"/>
                </a:lnTo>
                <a:lnTo>
                  <a:pt x="636016" y="822921"/>
                </a:lnTo>
                <a:lnTo>
                  <a:pt x="637209" y="831811"/>
                </a:lnTo>
                <a:lnTo>
                  <a:pt x="639343" y="841971"/>
                </a:lnTo>
                <a:lnTo>
                  <a:pt x="642023" y="854595"/>
                </a:lnTo>
                <a:lnTo>
                  <a:pt x="641553" y="859751"/>
                </a:lnTo>
                <a:lnTo>
                  <a:pt x="643750" y="863561"/>
                </a:lnTo>
                <a:lnTo>
                  <a:pt x="644461" y="868641"/>
                </a:lnTo>
                <a:lnTo>
                  <a:pt x="642175" y="868641"/>
                </a:lnTo>
                <a:lnTo>
                  <a:pt x="644867" y="872451"/>
                </a:lnTo>
                <a:lnTo>
                  <a:pt x="641375" y="877531"/>
                </a:lnTo>
                <a:lnTo>
                  <a:pt x="646607" y="886421"/>
                </a:lnTo>
                <a:lnTo>
                  <a:pt x="644906" y="890231"/>
                </a:lnTo>
                <a:lnTo>
                  <a:pt x="641642" y="899121"/>
                </a:lnTo>
                <a:lnTo>
                  <a:pt x="644702" y="897851"/>
                </a:lnTo>
                <a:lnTo>
                  <a:pt x="644372" y="899121"/>
                </a:lnTo>
                <a:lnTo>
                  <a:pt x="644017" y="899121"/>
                </a:lnTo>
                <a:lnTo>
                  <a:pt x="642670" y="904201"/>
                </a:lnTo>
                <a:lnTo>
                  <a:pt x="645185" y="908011"/>
                </a:lnTo>
                <a:lnTo>
                  <a:pt x="647103" y="913091"/>
                </a:lnTo>
                <a:lnTo>
                  <a:pt x="650062" y="916901"/>
                </a:lnTo>
                <a:lnTo>
                  <a:pt x="650862" y="916901"/>
                </a:lnTo>
                <a:lnTo>
                  <a:pt x="655396" y="913091"/>
                </a:lnTo>
                <a:lnTo>
                  <a:pt x="656513" y="916901"/>
                </a:lnTo>
                <a:lnTo>
                  <a:pt x="658571" y="921981"/>
                </a:lnTo>
                <a:lnTo>
                  <a:pt x="655218" y="927061"/>
                </a:lnTo>
                <a:lnTo>
                  <a:pt x="651497" y="921981"/>
                </a:lnTo>
                <a:lnTo>
                  <a:pt x="646569" y="916901"/>
                </a:lnTo>
                <a:lnTo>
                  <a:pt x="641819" y="916901"/>
                </a:lnTo>
                <a:lnTo>
                  <a:pt x="642442" y="927061"/>
                </a:lnTo>
                <a:lnTo>
                  <a:pt x="641553" y="930871"/>
                </a:lnTo>
                <a:lnTo>
                  <a:pt x="643966" y="930871"/>
                </a:lnTo>
                <a:lnTo>
                  <a:pt x="642531" y="935951"/>
                </a:lnTo>
                <a:lnTo>
                  <a:pt x="641146" y="935951"/>
                </a:lnTo>
                <a:lnTo>
                  <a:pt x="641057" y="939761"/>
                </a:lnTo>
                <a:lnTo>
                  <a:pt x="640829" y="944841"/>
                </a:lnTo>
                <a:lnTo>
                  <a:pt x="640130" y="953731"/>
                </a:lnTo>
                <a:lnTo>
                  <a:pt x="640168" y="966431"/>
                </a:lnTo>
                <a:lnTo>
                  <a:pt x="639127" y="971511"/>
                </a:lnTo>
                <a:lnTo>
                  <a:pt x="644144" y="980401"/>
                </a:lnTo>
                <a:lnTo>
                  <a:pt x="642721" y="980401"/>
                </a:lnTo>
                <a:lnTo>
                  <a:pt x="639673" y="984211"/>
                </a:lnTo>
                <a:lnTo>
                  <a:pt x="635063" y="984211"/>
                </a:lnTo>
                <a:lnTo>
                  <a:pt x="637209" y="989291"/>
                </a:lnTo>
                <a:lnTo>
                  <a:pt x="640029" y="989291"/>
                </a:lnTo>
                <a:lnTo>
                  <a:pt x="641146" y="993101"/>
                </a:lnTo>
                <a:lnTo>
                  <a:pt x="643255" y="989291"/>
                </a:lnTo>
                <a:lnTo>
                  <a:pt x="644867" y="989291"/>
                </a:lnTo>
                <a:lnTo>
                  <a:pt x="646252" y="993101"/>
                </a:lnTo>
                <a:lnTo>
                  <a:pt x="645134" y="993101"/>
                </a:lnTo>
                <a:lnTo>
                  <a:pt x="643966" y="998181"/>
                </a:lnTo>
                <a:lnTo>
                  <a:pt x="642226" y="998181"/>
                </a:lnTo>
                <a:lnTo>
                  <a:pt x="642137" y="999324"/>
                </a:lnTo>
                <a:lnTo>
                  <a:pt x="641819" y="999261"/>
                </a:lnTo>
                <a:lnTo>
                  <a:pt x="641553" y="1000074"/>
                </a:lnTo>
                <a:lnTo>
                  <a:pt x="641375" y="1000556"/>
                </a:lnTo>
                <a:lnTo>
                  <a:pt x="641997" y="1001318"/>
                </a:lnTo>
                <a:lnTo>
                  <a:pt x="641959" y="1001991"/>
                </a:lnTo>
                <a:lnTo>
                  <a:pt x="641464" y="1001991"/>
                </a:lnTo>
                <a:lnTo>
                  <a:pt x="639267" y="1007071"/>
                </a:lnTo>
                <a:lnTo>
                  <a:pt x="642581" y="1007071"/>
                </a:lnTo>
                <a:lnTo>
                  <a:pt x="641375" y="1012151"/>
                </a:lnTo>
                <a:lnTo>
                  <a:pt x="637882" y="1012151"/>
                </a:lnTo>
                <a:lnTo>
                  <a:pt x="637336" y="1007071"/>
                </a:lnTo>
                <a:lnTo>
                  <a:pt x="635635" y="1012151"/>
                </a:lnTo>
                <a:lnTo>
                  <a:pt x="633044" y="1015961"/>
                </a:lnTo>
                <a:lnTo>
                  <a:pt x="632142" y="1012151"/>
                </a:lnTo>
                <a:lnTo>
                  <a:pt x="630847" y="1012151"/>
                </a:lnTo>
                <a:lnTo>
                  <a:pt x="627849" y="1007071"/>
                </a:lnTo>
                <a:lnTo>
                  <a:pt x="618223" y="1007071"/>
                </a:lnTo>
                <a:lnTo>
                  <a:pt x="615302" y="1001991"/>
                </a:lnTo>
                <a:lnTo>
                  <a:pt x="613867" y="1012151"/>
                </a:lnTo>
                <a:lnTo>
                  <a:pt x="610920" y="1012151"/>
                </a:lnTo>
                <a:lnTo>
                  <a:pt x="607606" y="1012151"/>
                </a:lnTo>
                <a:lnTo>
                  <a:pt x="606577" y="1015961"/>
                </a:lnTo>
                <a:lnTo>
                  <a:pt x="605536" y="1012151"/>
                </a:lnTo>
                <a:lnTo>
                  <a:pt x="604964" y="1012151"/>
                </a:lnTo>
                <a:lnTo>
                  <a:pt x="605091" y="1007071"/>
                </a:lnTo>
                <a:lnTo>
                  <a:pt x="607339" y="1007071"/>
                </a:lnTo>
                <a:lnTo>
                  <a:pt x="602894" y="1001991"/>
                </a:lnTo>
                <a:lnTo>
                  <a:pt x="598551" y="1007071"/>
                </a:lnTo>
                <a:lnTo>
                  <a:pt x="592556" y="1007071"/>
                </a:lnTo>
                <a:lnTo>
                  <a:pt x="590943" y="1001991"/>
                </a:lnTo>
                <a:lnTo>
                  <a:pt x="586600" y="1001991"/>
                </a:lnTo>
                <a:lnTo>
                  <a:pt x="583552" y="998181"/>
                </a:lnTo>
                <a:lnTo>
                  <a:pt x="574725" y="1001991"/>
                </a:lnTo>
                <a:lnTo>
                  <a:pt x="569493" y="1001991"/>
                </a:lnTo>
                <a:lnTo>
                  <a:pt x="561873" y="998181"/>
                </a:lnTo>
                <a:lnTo>
                  <a:pt x="560438" y="998181"/>
                </a:lnTo>
                <a:lnTo>
                  <a:pt x="559003" y="1001991"/>
                </a:lnTo>
                <a:lnTo>
                  <a:pt x="555739" y="998181"/>
                </a:lnTo>
                <a:lnTo>
                  <a:pt x="551891" y="1001991"/>
                </a:lnTo>
                <a:lnTo>
                  <a:pt x="548436" y="998181"/>
                </a:lnTo>
                <a:lnTo>
                  <a:pt x="547408" y="1001407"/>
                </a:lnTo>
                <a:lnTo>
                  <a:pt x="546379" y="1001229"/>
                </a:lnTo>
                <a:lnTo>
                  <a:pt x="546036" y="1001598"/>
                </a:lnTo>
                <a:lnTo>
                  <a:pt x="545172" y="998181"/>
                </a:lnTo>
                <a:lnTo>
                  <a:pt x="536295" y="998181"/>
                </a:lnTo>
                <a:lnTo>
                  <a:pt x="533247" y="993101"/>
                </a:lnTo>
                <a:lnTo>
                  <a:pt x="530656" y="998181"/>
                </a:lnTo>
                <a:lnTo>
                  <a:pt x="526046" y="998181"/>
                </a:lnTo>
                <a:lnTo>
                  <a:pt x="525018" y="993101"/>
                </a:lnTo>
                <a:lnTo>
                  <a:pt x="523036" y="993101"/>
                </a:lnTo>
                <a:lnTo>
                  <a:pt x="522414" y="989291"/>
                </a:lnTo>
                <a:lnTo>
                  <a:pt x="520890" y="993101"/>
                </a:lnTo>
                <a:lnTo>
                  <a:pt x="520001" y="993101"/>
                </a:lnTo>
                <a:lnTo>
                  <a:pt x="516902" y="989291"/>
                </a:lnTo>
                <a:lnTo>
                  <a:pt x="508889" y="984211"/>
                </a:lnTo>
                <a:lnTo>
                  <a:pt x="500697" y="984211"/>
                </a:lnTo>
                <a:lnTo>
                  <a:pt x="499478" y="980401"/>
                </a:lnTo>
                <a:lnTo>
                  <a:pt x="498094" y="980401"/>
                </a:lnTo>
                <a:lnTo>
                  <a:pt x="496709" y="984211"/>
                </a:lnTo>
                <a:lnTo>
                  <a:pt x="494512" y="980401"/>
                </a:lnTo>
                <a:lnTo>
                  <a:pt x="492760" y="980401"/>
                </a:lnTo>
                <a:lnTo>
                  <a:pt x="491286" y="975321"/>
                </a:lnTo>
                <a:lnTo>
                  <a:pt x="491553" y="971511"/>
                </a:lnTo>
                <a:lnTo>
                  <a:pt x="489229" y="975321"/>
                </a:lnTo>
                <a:lnTo>
                  <a:pt x="485101" y="975321"/>
                </a:lnTo>
                <a:lnTo>
                  <a:pt x="483666" y="971511"/>
                </a:lnTo>
                <a:lnTo>
                  <a:pt x="483400" y="966431"/>
                </a:lnTo>
                <a:lnTo>
                  <a:pt x="483044" y="966927"/>
                </a:lnTo>
                <a:lnTo>
                  <a:pt x="483044" y="975321"/>
                </a:lnTo>
                <a:lnTo>
                  <a:pt x="482015" y="971511"/>
                </a:lnTo>
                <a:lnTo>
                  <a:pt x="483044" y="975321"/>
                </a:lnTo>
                <a:lnTo>
                  <a:pt x="483044" y="966927"/>
                </a:lnTo>
                <a:lnTo>
                  <a:pt x="479729" y="971511"/>
                </a:lnTo>
                <a:lnTo>
                  <a:pt x="478701" y="971511"/>
                </a:lnTo>
                <a:lnTo>
                  <a:pt x="477621" y="966431"/>
                </a:lnTo>
                <a:lnTo>
                  <a:pt x="471893" y="966431"/>
                </a:lnTo>
                <a:lnTo>
                  <a:pt x="470281" y="962621"/>
                </a:lnTo>
                <a:lnTo>
                  <a:pt x="462267" y="962621"/>
                </a:lnTo>
                <a:lnTo>
                  <a:pt x="461327" y="957541"/>
                </a:lnTo>
                <a:lnTo>
                  <a:pt x="455282" y="957541"/>
                </a:lnTo>
                <a:lnTo>
                  <a:pt x="454113" y="953731"/>
                </a:lnTo>
                <a:lnTo>
                  <a:pt x="448830" y="953731"/>
                </a:lnTo>
                <a:lnTo>
                  <a:pt x="448830" y="957541"/>
                </a:lnTo>
                <a:lnTo>
                  <a:pt x="441909" y="953731"/>
                </a:lnTo>
                <a:lnTo>
                  <a:pt x="437540" y="948651"/>
                </a:lnTo>
                <a:lnTo>
                  <a:pt x="441947" y="953731"/>
                </a:lnTo>
                <a:lnTo>
                  <a:pt x="442150" y="953731"/>
                </a:lnTo>
                <a:lnTo>
                  <a:pt x="448830" y="957541"/>
                </a:lnTo>
                <a:lnTo>
                  <a:pt x="448830" y="953731"/>
                </a:lnTo>
                <a:lnTo>
                  <a:pt x="447840" y="953731"/>
                </a:lnTo>
                <a:lnTo>
                  <a:pt x="442645" y="948651"/>
                </a:lnTo>
                <a:lnTo>
                  <a:pt x="439915" y="944841"/>
                </a:lnTo>
                <a:lnTo>
                  <a:pt x="432206" y="944841"/>
                </a:lnTo>
                <a:lnTo>
                  <a:pt x="430911" y="939761"/>
                </a:lnTo>
                <a:lnTo>
                  <a:pt x="426707" y="939761"/>
                </a:lnTo>
                <a:lnTo>
                  <a:pt x="424103" y="935951"/>
                </a:lnTo>
                <a:lnTo>
                  <a:pt x="418782" y="930871"/>
                </a:lnTo>
                <a:lnTo>
                  <a:pt x="413385" y="927061"/>
                </a:lnTo>
                <a:lnTo>
                  <a:pt x="407784" y="921981"/>
                </a:lnTo>
                <a:lnTo>
                  <a:pt x="401802" y="916901"/>
                </a:lnTo>
                <a:lnTo>
                  <a:pt x="397852" y="916901"/>
                </a:lnTo>
                <a:lnTo>
                  <a:pt x="394055" y="913091"/>
                </a:lnTo>
                <a:lnTo>
                  <a:pt x="385635" y="904201"/>
                </a:lnTo>
                <a:lnTo>
                  <a:pt x="292201" y="904201"/>
                </a:lnTo>
                <a:lnTo>
                  <a:pt x="290233" y="899121"/>
                </a:lnTo>
                <a:lnTo>
                  <a:pt x="379895" y="899121"/>
                </a:lnTo>
                <a:lnTo>
                  <a:pt x="376135" y="895311"/>
                </a:lnTo>
                <a:lnTo>
                  <a:pt x="371208" y="890231"/>
                </a:lnTo>
                <a:lnTo>
                  <a:pt x="365455" y="886421"/>
                </a:lnTo>
                <a:lnTo>
                  <a:pt x="360641" y="881341"/>
                </a:lnTo>
                <a:lnTo>
                  <a:pt x="358533" y="877531"/>
                </a:lnTo>
                <a:lnTo>
                  <a:pt x="358305" y="877531"/>
                </a:lnTo>
                <a:lnTo>
                  <a:pt x="351459" y="872451"/>
                </a:lnTo>
                <a:lnTo>
                  <a:pt x="349885" y="863561"/>
                </a:lnTo>
                <a:lnTo>
                  <a:pt x="344741" y="859751"/>
                </a:lnTo>
                <a:lnTo>
                  <a:pt x="343255" y="859751"/>
                </a:lnTo>
                <a:lnTo>
                  <a:pt x="342620" y="854595"/>
                </a:lnTo>
                <a:lnTo>
                  <a:pt x="337527" y="854595"/>
                </a:lnTo>
                <a:lnTo>
                  <a:pt x="333806" y="850861"/>
                </a:lnTo>
                <a:lnTo>
                  <a:pt x="330225" y="841971"/>
                </a:lnTo>
                <a:lnTo>
                  <a:pt x="326110" y="836891"/>
                </a:lnTo>
                <a:lnTo>
                  <a:pt x="322300" y="831811"/>
                </a:lnTo>
                <a:lnTo>
                  <a:pt x="318274" y="828001"/>
                </a:lnTo>
                <a:lnTo>
                  <a:pt x="313702" y="822921"/>
                </a:lnTo>
                <a:lnTo>
                  <a:pt x="309626" y="819111"/>
                </a:lnTo>
                <a:lnTo>
                  <a:pt x="303136" y="805141"/>
                </a:lnTo>
                <a:lnTo>
                  <a:pt x="298996" y="801179"/>
                </a:lnTo>
                <a:lnTo>
                  <a:pt x="297167" y="796251"/>
                </a:lnTo>
                <a:lnTo>
                  <a:pt x="295605" y="796251"/>
                </a:lnTo>
                <a:lnTo>
                  <a:pt x="294309" y="792441"/>
                </a:lnTo>
                <a:lnTo>
                  <a:pt x="293230" y="792441"/>
                </a:lnTo>
                <a:lnTo>
                  <a:pt x="292582" y="787361"/>
                </a:lnTo>
                <a:lnTo>
                  <a:pt x="291934" y="783551"/>
                </a:lnTo>
                <a:lnTo>
                  <a:pt x="286778" y="787361"/>
                </a:lnTo>
                <a:lnTo>
                  <a:pt x="286016" y="787361"/>
                </a:lnTo>
                <a:lnTo>
                  <a:pt x="285750" y="783551"/>
                </a:lnTo>
                <a:lnTo>
                  <a:pt x="287134" y="783551"/>
                </a:lnTo>
                <a:lnTo>
                  <a:pt x="285038" y="778471"/>
                </a:lnTo>
                <a:lnTo>
                  <a:pt x="284187" y="778471"/>
                </a:lnTo>
                <a:lnTo>
                  <a:pt x="284454" y="774661"/>
                </a:lnTo>
                <a:lnTo>
                  <a:pt x="283425" y="769581"/>
                </a:lnTo>
                <a:lnTo>
                  <a:pt x="280733" y="765771"/>
                </a:lnTo>
                <a:lnTo>
                  <a:pt x="281317" y="765771"/>
                </a:lnTo>
                <a:lnTo>
                  <a:pt x="279120" y="756881"/>
                </a:lnTo>
                <a:lnTo>
                  <a:pt x="275856" y="751801"/>
                </a:lnTo>
                <a:lnTo>
                  <a:pt x="271246" y="746721"/>
                </a:lnTo>
                <a:lnTo>
                  <a:pt x="271106" y="742911"/>
                </a:lnTo>
                <a:lnTo>
                  <a:pt x="271907" y="737831"/>
                </a:lnTo>
                <a:lnTo>
                  <a:pt x="266496" y="728941"/>
                </a:lnTo>
                <a:lnTo>
                  <a:pt x="263398" y="725131"/>
                </a:lnTo>
                <a:lnTo>
                  <a:pt x="263715" y="725131"/>
                </a:lnTo>
                <a:lnTo>
                  <a:pt x="266179" y="720051"/>
                </a:lnTo>
                <a:lnTo>
                  <a:pt x="265239" y="720051"/>
                </a:lnTo>
                <a:lnTo>
                  <a:pt x="262013" y="716241"/>
                </a:lnTo>
                <a:lnTo>
                  <a:pt x="260718" y="716241"/>
                </a:lnTo>
                <a:lnTo>
                  <a:pt x="260045" y="711161"/>
                </a:lnTo>
                <a:lnTo>
                  <a:pt x="259689" y="711161"/>
                </a:lnTo>
                <a:lnTo>
                  <a:pt x="260273" y="707351"/>
                </a:lnTo>
                <a:lnTo>
                  <a:pt x="258699" y="707351"/>
                </a:lnTo>
                <a:lnTo>
                  <a:pt x="258114" y="702271"/>
                </a:lnTo>
                <a:lnTo>
                  <a:pt x="257086" y="702271"/>
                </a:lnTo>
                <a:lnTo>
                  <a:pt x="252653" y="698461"/>
                </a:lnTo>
                <a:lnTo>
                  <a:pt x="253326" y="698461"/>
                </a:lnTo>
                <a:lnTo>
                  <a:pt x="255473" y="693381"/>
                </a:lnTo>
                <a:lnTo>
                  <a:pt x="250774" y="693381"/>
                </a:lnTo>
                <a:lnTo>
                  <a:pt x="251358" y="689571"/>
                </a:lnTo>
                <a:lnTo>
                  <a:pt x="251396" y="689292"/>
                </a:lnTo>
                <a:lnTo>
                  <a:pt x="255943" y="684491"/>
                </a:lnTo>
                <a:lnTo>
                  <a:pt x="256578" y="684491"/>
                </a:lnTo>
                <a:lnTo>
                  <a:pt x="253060" y="680681"/>
                </a:lnTo>
                <a:lnTo>
                  <a:pt x="252742" y="680681"/>
                </a:lnTo>
                <a:lnTo>
                  <a:pt x="255155" y="675601"/>
                </a:lnTo>
                <a:lnTo>
                  <a:pt x="254495" y="671791"/>
                </a:lnTo>
                <a:lnTo>
                  <a:pt x="254495" y="666711"/>
                </a:lnTo>
                <a:lnTo>
                  <a:pt x="248539" y="666711"/>
                </a:lnTo>
                <a:lnTo>
                  <a:pt x="250786" y="661682"/>
                </a:lnTo>
                <a:lnTo>
                  <a:pt x="250774" y="662546"/>
                </a:lnTo>
                <a:lnTo>
                  <a:pt x="250723" y="666623"/>
                </a:lnTo>
                <a:lnTo>
                  <a:pt x="255028" y="661250"/>
                </a:lnTo>
                <a:lnTo>
                  <a:pt x="255066" y="658596"/>
                </a:lnTo>
                <a:lnTo>
                  <a:pt x="250977" y="654431"/>
                </a:lnTo>
                <a:lnTo>
                  <a:pt x="251002" y="652665"/>
                </a:lnTo>
                <a:lnTo>
                  <a:pt x="250863" y="652665"/>
                </a:lnTo>
                <a:lnTo>
                  <a:pt x="250774" y="648931"/>
                </a:lnTo>
                <a:lnTo>
                  <a:pt x="252971" y="648931"/>
                </a:lnTo>
                <a:lnTo>
                  <a:pt x="254406" y="643851"/>
                </a:lnTo>
                <a:lnTo>
                  <a:pt x="250329" y="640041"/>
                </a:lnTo>
                <a:lnTo>
                  <a:pt x="251269" y="640041"/>
                </a:lnTo>
                <a:lnTo>
                  <a:pt x="251714" y="634961"/>
                </a:lnTo>
                <a:lnTo>
                  <a:pt x="255384" y="634961"/>
                </a:lnTo>
                <a:lnTo>
                  <a:pt x="257136" y="626071"/>
                </a:lnTo>
                <a:lnTo>
                  <a:pt x="259194" y="617181"/>
                </a:lnTo>
                <a:lnTo>
                  <a:pt x="257759" y="608291"/>
                </a:lnTo>
                <a:lnTo>
                  <a:pt x="256590" y="608291"/>
                </a:lnTo>
                <a:lnTo>
                  <a:pt x="260934" y="604481"/>
                </a:lnTo>
                <a:lnTo>
                  <a:pt x="265595" y="599401"/>
                </a:lnTo>
                <a:lnTo>
                  <a:pt x="264388" y="595591"/>
                </a:lnTo>
                <a:lnTo>
                  <a:pt x="266001" y="586701"/>
                </a:lnTo>
                <a:lnTo>
                  <a:pt x="266230" y="585228"/>
                </a:lnTo>
                <a:lnTo>
                  <a:pt x="266712" y="586409"/>
                </a:lnTo>
                <a:lnTo>
                  <a:pt x="269265" y="585330"/>
                </a:lnTo>
                <a:lnTo>
                  <a:pt x="269544" y="583717"/>
                </a:lnTo>
                <a:lnTo>
                  <a:pt x="267843" y="581609"/>
                </a:lnTo>
                <a:lnTo>
                  <a:pt x="266687" y="582320"/>
                </a:lnTo>
                <a:lnTo>
                  <a:pt x="266801" y="581621"/>
                </a:lnTo>
                <a:lnTo>
                  <a:pt x="265950" y="581621"/>
                </a:lnTo>
                <a:lnTo>
                  <a:pt x="267931" y="576541"/>
                </a:lnTo>
                <a:lnTo>
                  <a:pt x="269265" y="576541"/>
                </a:lnTo>
                <a:lnTo>
                  <a:pt x="269049" y="572731"/>
                </a:lnTo>
                <a:lnTo>
                  <a:pt x="269265" y="572731"/>
                </a:lnTo>
                <a:lnTo>
                  <a:pt x="271691" y="567651"/>
                </a:lnTo>
                <a:lnTo>
                  <a:pt x="267931" y="567651"/>
                </a:lnTo>
                <a:lnTo>
                  <a:pt x="266217" y="563841"/>
                </a:lnTo>
                <a:lnTo>
                  <a:pt x="267030" y="563841"/>
                </a:lnTo>
                <a:lnTo>
                  <a:pt x="270256" y="558761"/>
                </a:lnTo>
                <a:lnTo>
                  <a:pt x="271868" y="567651"/>
                </a:lnTo>
                <a:lnTo>
                  <a:pt x="275272" y="563841"/>
                </a:lnTo>
                <a:lnTo>
                  <a:pt x="279209" y="558761"/>
                </a:lnTo>
                <a:lnTo>
                  <a:pt x="281139" y="558761"/>
                </a:lnTo>
                <a:lnTo>
                  <a:pt x="282079" y="549871"/>
                </a:lnTo>
                <a:lnTo>
                  <a:pt x="282702" y="549871"/>
                </a:lnTo>
                <a:lnTo>
                  <a:pt x="283781" y="546061"/>
                </a:lnTo>
                <a:lnTo>
                  <a:pt x="293903" y="546061"/>
                </a:lnTo>
                <a:lnTo>
                  <a:pt x="294436" y="540981"/>
                </a:lnTo>
                <a:lnTo>
                  <a:pt x="295922" y="537171"/>
                </a:lnTo>
                <a:lnTo>
                  <a:pt x="303936" y="537171"/>
                </a:lnTo>
                <a:lnTo>
                  <a:pt x="304787" y="528281"/>
                </a:lnTo>
                <a:lnTo>
                  <a:pt x="308114" y="523265"/>
                </a:lnTo>
                <a:lnTo>
                  <a:pt x="307200" y="528281"/>
                </a:lnTo>
                <a:lnTo>
                  <a:pt x="311454" y="528281"/>
                </a:lnTo>
                <a:lnTo>
                  <a:pt x="314337" y="523201"/>
                </a:lnTo>
                <a:lnTo>
                  <a:pt x="316115" y="519391"/>
                </a:lnTo>
                <a:lnTo>
                  <a:pt x="322160" y="519391"/>
                </a:lnTo>
                <a:lnTo>
                  <a:pt x="322300" y="514311"/>
                </a:lnTo>
                <a:lnTo>
                  <a:pt x="322211" y="510501"/>
                </a:lnTo>
                <a:lnTo>
                  <a:pt x="325437" y="514311"/>
                </a:lnTo>
                <a:lnTo>
                  <a:pt x="327139" y="510501"/>
                </a:lnTo>
                <a:lnTo>
                  <a:pt x="328396" y="514311"/>
                </a:lnTo>
                <a:lnTo>
                  <a:pt x="329552" y="514311"/>
                </a:lnTo>
                <a:lnTo>
                  <a:pt x="331660" y="510501"/>
                </a:lnTo>
                <a:lnTo>
                  <a:pt x="330136" y="510501"/>
                </a:lnTo>
                <a:lnTo>
                  <a:pt x="333044" y="505421"/>
                </a:lnTo>
                <a:lnTo>
                  <a:pt x="336499" y="514311"/>
                </a:lnTo>
                <a:lnTo>
                  <a:pt x="339090" y="505421"/>
                </a:lnTo>
                <a:lnTo>
                  <a:pt x="340029" y="505421"/>
                </a:lnTo>
                <a:lnTo>
                  <a:pt x="344741" y="510501"/>
                </a:lnTo>
                <a:lnTo>
                  <a:pt x="347878" y="505421"/>
                </a:lnTo>
                <a:lnTo>
                  <a:pt x="352221" y="501611"/>
                </a:lnTo>
                <a:lnTo>
                  <a:pt x="359702" y="501611"/>
                </a:lnTo>
                <a:lnTo>
                  <a:pt x="363054" y="496531"/>
                </a:lnTo>
                <a:lnTo>
                  <a:pt x="241185" y="496531"/>
                </a:lnTo>
                <a:lnTo>
                  <a:pt x="240334" y="501611"/>
                </a:lnTo>
                <a:lnTo>
                  <a:pt x="237871" y="501611"/>
                </a:lnTo>
                <a:lnTo>
                  <a:pt x="236575" y="496531"/>
                </a:lnTo>
                <a:lnTo>
                  <a:pt x="228777" y="496531"/>
                </a:lnTo>
                <a:lnTo>
                  <a:pt x="228828" y="501611"/>
                </a:lnTo>
                <a:lnTo>
                  <a:pt x="230797" y="501611"/>
                </a:lnTo>
                <a:lnTo>
                  <a:pt x="230835" y="505421"/>
                </a:lnTo>
                <a:lnTo>
                  <a:pt x="220853" y="505421"/>
                </a:lnTo>
                <a:lnTo>
                  <a:pt x="220586" y="510501"/>
                </a:lnTo>
                <a:lnTo>
                  <a:pt x="220497" y="514311"/>
                </a:lnTo>
                <a:lnTo>
                  <a:pt x="219557" y="519391"/>
                </a:lnTo>
                <a:lnTo>
                  <a:pt x="212166" y="519391"/>
                </a:lnTo>
                <a:lnTo>
                  <a:pt x="213855" y="523201"/>
                </a:lnTo>
                <a:lnTo>
                  <a:pt x="211404" y="528281"/>
                </a:lnTo>
                <a:lnTo>
                  <a:pt x="207060" y="528281"/>
                </a:lnTo>
                <a:lnTo>
                  <a:pt x="207556" y="532091"/>
                </a:lnTo>
                <a:lnTo>
                  <a:pt x="203301" y="532091"/>
                </a:lnTo>
                <a:lnTo>
                  <a:pt x="205041" y="537171"/>
                </a:lnTo>
                <a:lnTo>
                  <a:pt x="204368" y="537171"/>
                </a:lnTo>
                <a:lnTo>
                  <a:pt x="203974" y="540981"/>
                </a:lnTo>
                <a:lnTo>
                  <a:pt x="203212" y="540981"/>
                </a:lnTo>
                <a:lnTo>
                  <a:pt x="204863" y="546061"/>
                </a:lnTo>
                <a:lnTo>
                  <a:pt x="208267" y="549871"/>
                </a:lnTo>
                <a:lnTo>
                  <a:pt x="204724" y="554951"/>
                </a:lnTo>
                <a:lnTo>
                  <a:pt x="205625" y="554951"/>
                </a:lnTo>
                <a:lnTo>
                  <a:pt x="206476" y="558761"/>
                </a:lnTo>
                <a:lnTo>
                  <a:pt x="209880" y="563841"/>
                </a:lnTo>
                <a:lnTo>
                  <a:pt x="215125" y="563841"/>
                </a:lnTo>
                <a:lnTo>
                  <a:pt x="216192" y="567651"/>
                </a:lnTo>
                <a:lnTo>
                  <a:pt x="217360" y="572731"/>
                </a:lnTo>
                <a:lnTo>
                  <a:pt x="213461" y="572731"/>
                </a:lnTo>
                <a:lnTo>
                  <a:pt x="213461" y="576541"/>
                </a:lnTo>
                <a:lnTo>
                  <a:pt x="213106" y="576541"/>
                </a:lnTo>
                <a:lnTo>
                  <a:pt x="209740" y="581621"/>
                </a:lnTo>
                <a:lnTo>
                  <a:pt x="206654" y="586701"/>
                </a:lnTo>
                <a:lnTo>
                  <a:pt x="201866" y="582688"/>
                </a:lnTo>
                <a:lnTo>
                  <a:pt x="205447" y="579640"/>
                </a:lnTo>
                <a:lnTo>
                  <a:pt x="208407" y="580936"/>
                </a:lnTo>
                <a:lnTo>
                  <a:pt x="206032" y="578472"/>
                </a:lnTo>
                <a:lnTo>
                  <a:pt x="205803" y="575741"/>
                </a:lnTo>
                <a:lnTo>
                  <a:pt x="206921" y="571398"/>
                </a:lnTo>
                <a:lnTo>
                  <a:pt x="203022" y="573862"/>
                </a:lnTo>
                <a:lnTo>
                  <a:pt x="199313" y="574941"/>
                </a:lnTo>
                <a:lnTo>
                  <a:pt x="200977" y="581939"/>
                </a:lnTo>
                <a:lnTo>
                  <a:pt x="200609" y="581621"/>
                </a:lnTo>
                <a:lnTo>
                  <a:pt x="197561" y="581621"/>
                </a:lnTo>
                <a:lnTo>
                  <a:pt x="198551" y="586701"/>
                </a:lnTo>
                <a:lnTo>
                  <a:pt x="195541" y="590511"/>
                </a:lnTo>
                <a:lnTo>
                  <a:pt x="190804" y="595591"/>
                </a:lnTo>
                <a:lnTo>
                  <a:pt x="190538" y="595591"/>
                </a:lnTo>
                <a:lnTo>
                  <a:pt x="193840" y="599401"/>
                </a:lnTo>
                <a:lnTo>
                  <a:pt x="189547" y="599401"/>
                </a:lnTo>
                <a:lnTo>
                  <a:pt x="187883" y="604481"/>
                </a:lnTo>
                <a:lnTo>
                  <a:pt x="188429" y="604481"/>
                </a:lnTo>
                <a:lnTo>
                  <a:pt x="189280" y="608291"/>
                </a:lnTo>
                <a:lnTo>
                  <a:pt x="190982" y="608291"/>
                </a:lnTo>
                <a:lnTo>
                  <a:pt x="192328" y="613371"/>
                </a:lnTo>
                <a:lnTo>
                  <a:pt x="183273" y="613371"/>
                </a:lnTo>
                <a:lnTo>
                  <a:pt x="180594" y="617181"/>
                </a:lnTo>
                <a:lnTo>
                  <a:pt x="181800" y="622261"/>
                </a:lnTo>
                <a:lnTo>
                  <a:pt x="181216" y="622261"/>
                </a:lnTo>
                <a:lnTo>
                  <a:pt x="177952" y="626071"/>
                </a:lnTo>
                <a:lnTo>
                  <a:pt x="181622" y="631151"/>
                </a:lnTo>
                <a:lnTo>
                  <a:pt x="185381" y="631151"/>
                </a:lnTo>
                <a:lnTo>
                  <a:pt x="186232" y="634961"/>
                </a:lnTo>
                <a:lnTo>
                  <a:pt x="185521" y="634961"/>
                </a:lnTo>
                <a:lnTo>
                  <a:pt x="187032" y="640041"/>
                </a:lnTo>
                <a:lnTo>
                  <a:pt x="188112" y="640041"/>
                </a:lnTo>
                <a:lnTo>
                  <a:pt x="189103" y="634961"/>
                </a:lnTo>
                <a:lnTo>
                  <a:pt x="189407" y="634961"/>
                </a:lnTo>
                <a:lnTo>
                  <a:pt x="189953" y="640041"/>
                </a:lnTo>
                <a:lnTo>
                  <a:pt x="190982" y="640041"/>
                </a:lnTo>
                <a:lnTo>
                  <a:pt x="189496" y="643851"/>
                </a:lnTo>
                <a:lnTo>
                  <a:pt x="194564" y="643851"/>
                </a:lnTo>
                <a:lnTo>
                  <a:pt x="195148" y="648931"/>
                </a:lnTo>
                <a:lnTo>
                  <a:pt x="194068" y="648931"/>
                </a:lnTo>
                <a:lnTo>
                  <a:pt x="193941" y="652665"/>
                </a:lnTo>
                <a:lnTo>
                  <a:pt x="195503" y="652665"/>
                </a:lnTo>
                <a:lnTo>
                  <a:pt x="197789" y="657821"/>
                </a:lnTo>
                <a:lnTo>
                  <a:pt x="193573" y="657821"/>
                </a:lnTo>
                <a:lnTo>
                  <a:pt x="191566" y="661631"/>
                </a:lnTo>
                <a:lnTo>
                  <a:pt x="181038" y="661631"/>
                </a:lnTo>
                <a:lnTo>
                  <a:pt x="180047" y="666711"/>
                </a:lnTo>
                <a:lnTo>
                  <a:pt x="184391" y="671791"/>
                </a:lnTo>
                <a:lnTo>
                  <a:pt x="186232" y="671791"/>
                </a:lnTo>
                <a:lnTo>
                  <a:pt x="187312" y="675601"/>
                </a:lnTo>
                <a:lnTo>
                  <a:pt x="192011" y="675601"/>
                </a:lnTo>
                <a:lnTo>
                  <a:pt x="193128" y="680681"/>
                </a:lnTo>
                <a:lnTo>
                  <a:pt x="194424" y="680681"/>
                </a:lnTo>
                <a:lnTo>
                  <a:pt x="194919" y="684491"/>
                </a:lnTo>
                <a:lnTo>
                  <a:pt x="189865" y="684491"/>
                </a:lnTo>
                <a:lnTo>
                  <a:pt x="186817" y="680681"/>
                </a:lnTo>
                <a:lnTo>
                  <a:pt x="183946" y="680681"/>
                </a:lnTo>
                <a:lnTo>
                  <a:pt x="185420" y="684491"/>
                </a:lnTo>
                <a:lnTo>
                  <a:pt x="180632" y="689571"/>
                </a:lnTo>
                <a:lnTo>
                  <a:pt x="183362" y="693381"/>
                </a:lnTo>
                <a:lnTo>
                  <a:pt x="185166" y="693381"/>
                </a:lnTo>
                <a:lnTo>
                  <a:pt x="185470" y="702271"/>
                </a:lnTo>
                <a:lnTo>
                  <a:pt x="183908" y="702271"/>
                </a:lnTo>
                <a:lnTo>
                  <a:pt x="181800" y="707351"/>
                </a:lnTo>
                <a:lnTo>
                  <a:pt x="181571" y="711161"/>
                </a:lnTo>
                <a:lnTo>
                  <a:pt x="187934" y="716241"/>
                </a:lnTo>
                <a:lnTo>
                  <a:pt x="189052" y="725131"/>
                </a:lnTo>
                <a:lnTo>
                  <a:pt x="188290" y="725131"/>
                </a:lnTo>
                <a:lnTo>
                  <a:pt x="187350" y="734021"/>
                </a:lnTo>
                <a:lnTo>
                  <a:pt x="187667" y="734021"/>
                </a:lnTo>
                <a:lnTo>
                  <a:pt x="193484" y="737831"/>
                </a:lnTo>
                <a:lnTo>
                  <a:pt x="196303" y="737831"/>
                </a:lnTo>
                <a:lnTo>
                  <a:pt x="195097" y="742911"/>
                </a:lnTo>
                <a:lnTo>
                  <a:pt x="191477" y="746721"/>
                </a:lnTo>
                <a:lnTo>
                  <a:pt x="196126" y="751801"/>
                </a:lnTo>
                <a:lnTo>
                  <a:pt x="202311" y="756881"/>
                </a:lnTo>
                <a:lnTo>
                  <a:pt x="198767" y="760691"/>
                </a:lnTo>
                <a:lnTo>
                  <a:pt x="204419" y="765771"/>
                </a:lnTo>
                <a:lnTo>
                  <a:pt x="203568" y="765771"/>
                </a:lnTo>
                <a:lnTo>
                  <a:pt x="202361" y="769581"/>
                </a:lnTo>
                <a:lnTo>
                  <a:pt x="207010" y="778471"/>
                </a:lnTo>
                <a:lnTo>
                  <a:pt x="210959" y="778471"/>
                </a:lnTo>
                <a:lnTo>
                  <a:pt x="218795" y="783551"/>
                </a:lnTo>
                <a:lnTo>
                  <a:pt x="218922" y="783551"/>
                </a:lnTo>
                <a:lnTo>
                  <a:pt x="215303" y="792441"/>
                </a:lnTo>
                <a:lnTo>
                  <a:pt x="215074" y="796251"/>
                </a:lnTo>
                <a:lnTo>
                  <a:pt x="221932" y="796251"/>
                </a:lnTo>
                <a:lnTo>
                  <a:pt x="220967" y="801179"/>
                </a:lnTo>
                <a:lnTo>
                  <a:pt x="218922" y="810221"/>
                </a:lnTo>
                <a:lnTo>
                  <a:pt x="223050" y="814031"/>
                </a:lnTo>
                <a:lnTo>
                  <a:pt x="222465" y="819111"/>
                </a:lnTo>
                <a:lnTo>
                  <a:pt x="223316" y="822921"/>
                </a:lnTo>
                <a:lnTo>
                  <a:pt x="227126" y="822921"/>
                </a:lnTo>
                <a:lnTo>
                  <a:pt x="226809" y="831811"/>
                </a:lnTo>
                <a:lnTo>
                  <a:pt x="229450" y="831811"/>
                </a:lnTo>
                <a:lnTo>
                  <a:pt x="235369" y="836891"/>
                </a:lnTo>
                <a:lnTo>
                  <a:pt x="235902" y="836891"/>
                </a:lnTo>
                <a:lnTo>
                  <a:pt x="233349" y="841971"/>
                </a:lnTo>
                <a:lnTo>
                  <a:pt x="235102" y="841971"/>
                </a:lnTo>
                <a:lnTo>
                  <a:pt x="237375" y="845781"/>
                </a:lnTo>
                <a:lnTo>
                  <a:pt x="246468" y="845781"/>
                </a:lnTo>
                <a:lnTo>
                  <a:pt x="244144" y="850861"/>
                </a:lnTo>
                <a:lnTo>
                  <a:pt x="246291" y="854595"/>
                </a:lnTo>
                <a:lnTo>
                  <a:pt x="248805" y="863561"/>
                </a:lnTo>
                <a:lnTo>
                  <a:pt x="254584" y="868641"/>
                </a:lnTo>
                <a:lnTo>
                  <a:pt x="256768" y="872451"/>
                </a:lnTo>
                <a:lnTo>
                  <a:pt x="258876" y="877531"/>
                </a:lnTo>
                <a:lnTo>
                  <a:pt x="264706" y="881341"/>
                </a:lnTo>
                <a:lnTo>
                  <a:pt x="271957" y="886421"/>
                </a:lnTo>
                <a:lnTo>
                  <a:pt x="274739" y="886421"/>
                </a:lnTo>
                <a:lnTo>
                  <a:pt x="276123" y="881341"/>
                </a:lnTo>
                <a:lnTo>
                  <a:pt x="279298" y="881341"/>
                </a:lnTo>
                <a:lnTo>
                  <a:pt x="279120" y="886421"/>
                </a:lnTo>
                <a:lnTo>
                  <a:pt x="275539" y="886421"/>
                </a:lnTo>
                <a:lnTo>
                  <a:pt x="275717" y="890231"/>
                </a:lnTo>
                <a:lnTo>
                  <a:pt x="277241" y="890231"/>
                </a:lnTo>
                <a:lnTo>
                  <a:pt x="279565" y="895311"/>
                </a:lnTo>
                <a:lnTo>
                  <a:pt x="285534" y="895311"/>
                </a:lnTo>
                <a:lnTo>
                  <a:pt x="284048" y="899121"/>
                </a:lnTo>
                <a:lnTo>
                  <a:pt x="285661" y="899121"/>
                </a:lnTo>
                <a:lnTo>
                  <a:pt x="283730" y="904201"/>
                </a:lnTo>
                <a:lnTo>
                  <a:pt x="291617" y="904201"/>
                </a:lnTo>
                <a:lnTo>
                  <a:pt x="289560" y="913091"/>
                </a:lnTo>
                <a:lnTo>
                  <a:pt x="295198" y="913091"/>
                </a:lnTo>
                <a:lnTo>
                  <a:pt x="298424" y="921981"/>
                </a:lnTo>
                <a:lnTo>
                  <a:pt x="304292" y="916901"/>
                </a:lnTo>
                <a:lnTo>
                  <a:pt x="304787" y="921981"/>
                </a:lnTo>
                <a:lnTo>
                  <a:pt x="305015" y="927061"/>
                </a:lnTo>
                <a:lnTo>
                  <a:pt x="312585" y="927061"/>
                </a:lnTo>
                <a:lnTo>
                  <a:pt x="312356" y="921981"/>
                </a:lnTo>
                <a:lnTo>
                  <a:pt x="312445" y="916901"/>
                </a:lnTo>
                <a:lnTo>
                  <a:pt x="314553" y="916901"/>
                </a:lnTo>
                <a:lnTo>
                  <a:pt x="315722" y="921981"/>
                </a:lnTo>
                <a:lnTo>
                  <a:pt x="316382" y="921981"/>
                </a:lnTo>
                <a:lnTo>
                  <a:pt x="321856" y="921981"/>
                </a:lnTo>
                <a:lnTo>
                  <a:pt x="321983" y="927061"/>
                </a:lnTo>
                <a:lnTo>
                  <a:pt x="317868" y="927061"/>
                </a:lnTo>
                <a:lnTo>
                  <a:pt x="316382" y="921981"/>
                </a:lnTo>
                <a:lnTo>
                  <a:pt x="314731" y="927061"/>
                </a:lnTo>
                <a:lnTo>
                  <a:pt x="312978" y="927061"/>
                </a:lnTo>
                <a:lnTo>
                  <a:pt x="311454" y="930871"/>
                </a:lnTo>
                <a:lnTo>
                  <a:pt x="310121" y="930871"/>
                </a:lnTo>
                <a:lnTo>
                  <a:pt x="310299" y="935951"/>
                </a:lnTo>
                <a:lnTo>
                  <a:pt x="315937" y="935951"/>
                </a:lnTo>
                <a:lnTo>
                  <a:pt x="316077" y="939761"/>
                </a:lnTo>
                <a:lnTo>
                  <a:pt x="318401" y="939761"/>
                </a:lnTo>
                <a:lnTo>
                  <a:pt x="320725" y="944841"/>
                </a:lnTo>
                <a:lnTo>
                  <a:pt x="320509" y="948651"/>
                </a:lnTo>
                <a:lnTo>
                  <a:pt x="326110" y="944841"/>
                </a:lnTo>
                <a:lnTo>
                  <a:pt x="326872" y="944841"/>
                </a:lnTo>
                <a:lnTo>
                  <a:pt x="327406" y="948651"/>
                </a:lnTo>
                <a:lnTo>
                  <a:pt x="327228" y="948651"/>
                </a:lnTo>
                <a:lnTo>
                  <a:pt x="325615" y="953731"/>
                </a:lnTo>
                <a:lnTo>
                  <a:pt x="334162" y="953731"/>
                </a:lnTo>
                <a:lnTo>
                  <a:pt x="337439" y="957541"/>
                </a:lnTo>
                <a:lnTo>
                  <a:pt x="339813" y="957541"/>
                </a:lnTo>
                <a:lnTo>
                  <a:pt x="342404" y="962621"/>
                </a:lnTo>
                <a:lnTo>
                  <a:pt x="350875" y="962621"/>
                </a:lnTo>
                <a:lnTo>
                  <a:pt x="352526" y="966431"/>
                </a:lnTo>
                <a:lnTo>
                  <a:pt x="351955" y="966431"/>
                </a:lnTo>
                <a:lnTo>
                  <a:pt x="351320" y="971511"/>
                </a:lnTo>
                <a:lnTo>
                  <a:pt x="358127" y="980401"/>
                </a:lnTo>
                <a:lnTo>
                  <a:pt x="364172" y="975321"/>
                </a:lnTo>
                <a:lnTo>
                  <a:pt x="364934" y="980401"/>
                </a:lnTo>
                <a:lnTo>
                  <a:pt x="367309" y="984211"/>
                </a:lnTo>
                <a:lnTo>
                  <a:pt x="375056" y="984211"/>
                </a:lnTo>
                <a:lnTo>
                  <a:pt x="376580" y="980401"/>
                </a:lnTo>
                <a:lnTo>
                  <a:pt x="379984" y="980401"/>
                </a:lnTo>
                <a:lnTo>
                  <a:pt x="380479" y="984211"/>
                </a:lnTo>
                <a:lnTo>
                  <a:pt x="382447" y="984211"/>
                </a:lnTo>
                <a:lnTo>
                  <a:pt x="380441" y="989291"/>
                </a:lnTo>
                <a:lnTo>
                  <a:pt x="379590" y="989291"/>
                </a:lnTo>
                <a:lnTo>
                  <a:pt x="379984" y="993101"/>
                </a:lnTo>
                <a:lnTo>
                  <a:pt x="384200" y="993101"/>
                </a:lnTo>
                <a:lnTo>
                  <a:pt x="387019" y="989291"/>
                </a:lnTo>
                <a:lnTo>
                  <a:pt x="389077" y="989291"/>
                </a:lnTo>
                <a:lnTo>
                  <a:pt x="390067" y="993101"/>
                </a:lnTo>
                <a:lnTo>
                  <a:pt x="391591" y="998181"/>
                </a:lnTo>
                <a:lnTo>
                  <a:pt x="399072" y="993101"/>
                </a:lnTo>
                <a:lnTo>
                  <a:pt x="397281" y="1001991"/>
                </a:lnTo>
                <a:lnTo>
                  <a:pt x="409638" y="1001991"/>
                </a:lnTo>
                <a:lnTo>
                  <a:pt x="414210" y="1007071"/>
                </a:lnTo>
                <a:lnTo>
                  <a:pt x="418096" y="1015961"/>
                </a:lnTo>
                <a:lnTo>
                  <a:pt x="419227" y="1021041"/>
                </a:lnTo>
                <a:lnTo>
                  <a:pt x="419442" y="1024851"/>
                </a:lnTo>
                <a:lnTo>
                  <a:pt x="424815" y="1021041"/>
                </a:lnTo>
                <a:lnTo>
                  <a:pt x="426212" y="1021041"/>
                </a:lnTo>
                <a:lnTo>
                  <a:pt x="431050" y="1024851"/>
                </a:lnTo>
                <a:lnTo>
                  <a:pt x="431584" y="1029931"/>
                </a:lnTo>
                <a:lnTo>
                  <a:pt x="437629" y="1029931"/>
                </a:lnTo>
                <a:lnTo>
                  <a:pt x="440143" y="1033741"/>
                </a:lnTo>
                <a:lnTo>
                  <a:pt x="442556" y="1033741"/>
                </a:lnTo>
                <a:lnTo>
                  <a:pt x="443141" y="1024851"/>
                </a:lnTo>
                <a:lnTo>
                  <a:pt x="449275" y="1029931"/>
                </a:lnTo>
                <a:lnTo>
                  <a:pt x="452056" y="1024851"/>
                </a:lnTo>
                <a:lnTo>
                  <a:pt x="455091" y="1024851"/>
                </a:lnTo>
                <a:lnTo>
                  <a:pt x="460248" y="1033741"/>
                </a:lnTo>
                <a:lnTo>
                  <a:pt x="465848" y="1038821"/>
                </a:lnTo>
                <a:lnTo>
                  <a:pt x="468261" y="1042631"/>
                </a:lnTo>
                <a:lnTo>
                  <a:pt x="468757" y="1042631"/>
                </a:lnTo>
                <a:lnTo>
                  <a:pt x="469874" y="1047711"/>
                </a:lnTo>
                <a:lnTo>
                  <a:pt x="474002" y="1047711"/>
                </a:lnTo>
                <a:lnTo>
                  <a:pt x="477405" y="1038821"/>
                </a:lnTo>
                <a:lnTo>
                  <a:pt x="478751" y="1047711"/>
                </a:lnTo>
                <a:lnTo>
                  <a:pt x="479602" y="1047711"/>
                </a:lnTo>
                <a:lnTo>
                  <a:pt x="481304" y="1042631"/>
                </a:lnTo>
                <a:lnTo>
                  <a:pt x="482015" y="1047711"/>
                </a:lnTo>
                <a:lnTo>
                  <a:pt x="482282" y="1047711"/>
                </a:lnTo>
                <a:lnTo>
                  <a:pt x="482549" y="1051521"/>
                </a:lnTo>
                <a:lnTo>
                  <a:pt x="489356" y="1051521"/>
                </a:lnTo>
                <a:lnTo>
                  <a:pt x="492937" y="1056601"/>
                </a:lnTo>
                <a:lnTo>
                  <a:pt x="499173" y="1056601"/>
                </a:lnTo>
                <a:lnTo>
                  <a:pt x="500291" y="1051521"/>
                </a:lnTo>
                <a:lnTo>
                  <a:pt x="500875" y="1056601"/>
                </a:lnTo>
                <a:lnTo>
                  <a:pt x="502399" y="1056601"/>
                </a:lnTo>
                <a:lnTo>
                  <a:pt x="506247" y="1065491"/>
                </a:lnTo>
                <a:lnTo>
                  <a:pt x="511302" y="1060411"/>
                </a:lnTo>
                <a:lnTo>
                  <a:pt x="515023" y="1065491"/>
                </a:lnTo>
                <a:lnTo>
                  <a:pt x="519455" y="1065491"/>
                </a:lnTo>
                <a:lnTo>
                  <a:pt x="525411" y="1074381"/>
                </a:lnTo>
                <a:lnTo>
                  <a:pt x="536028" y="1065491"/>
                </a:lnTo>
                <a:lnTo>
                  <a:pt x="535000" y="1074381"/>
                </a:lnTo>
                <a:lnTo>
                  <a:pt x="545655" y="1074381"/>
                </a:lnTo>
                <a:lnTo>
                  <a:pt x="551484" y="1069301"/>
                </a:lnTo>
                <a:lnTo>
                  <a:pt x="556856" y="1065491"/>
                </a:lnTo>
                <a:lnTo>
                  <a:pt x="556323" y="1065491"/>
                </a:lnTo>
                <a:lnTo>
                  <a:pt x="555104" y="1060411"/>
                </a:lnTo>
                <a:lnTo>
                  <a:pt x="553402" y="1060411"/>
                </a:lnTo>
                <a:lnTo>
                  <a:pt x="552958" y="1056601"/>
                </a:lnTo>
                <a:lnTo>
                  <a:pt x="552284" y="1056601"/>
                </a:lnTo>
                <a:lnTo>
                  <a:pt x="551929" y="1051521"/>
                </a:lnTo>
                <a:lnTo>
                  <a:pt x="558025" y="1047711"/>
                </a:lnTo>
                <a:lnTo>
                  <a:pt x="561073" y="1047711"/>
                </a:lnTo>
                <a:lnTo>
                  <a:pt x="563346" y="1051521"/>
                </a:lnTo>
                <a:lnTo>
                  <a:pt x="564375" y="1051521"/>
                </a:lnTo>
                <a:lnTo>
                  <a:pt x="562635" y="1056601"/>
                </a:lnTo>
                <a:lnTo>
                  <a:pt x="565365" y="1056601"/>
                </a:lnTo>
                <a:lnTo>
                  <a:pt x="565899" y="1060411"/>
                </a:lnTo>
                <a:lnTo>
                  <a:pt x="561644" y="1060411"/>
                </a:lnTo>
                <a:lnTo>
                  <a:pt x="560705" y="1065491"/>
                </a:lnTo>
                <a:lnTo>
                  <a:pt x="559460" y="1069301"/>
                </a:lnTo>
                <a:lnTo>
                  <a:pt x="558241" y="1074381"/>
                </a:lnTo>
                <a:lnTo>
                  <a:pt x="564743" y="1074381"/>
                </a:lnTo>
                <a:lnTo>
                  <a:pt x="572401" y="1078191"/>
                </a:lnTo>
                <a:lnTo>
                  <a:pt x="579742" y="1074381"/>
                </a:lnTo>
                <a:lnTo>
                  <a:pt x="590270" y="1074381"/>
                </a:lnTo>
                <a:lnTo>
                  <a:pt x="595464" y="1078191"/>
                </a:lnTo>
                <a:lnTo>
                  <a:pt x="597217" y="1074381"/>
                </a:lnTo>
                <a:lnTo>
                  <a:pt x="600341" y="1065491"/>
                </a:lnTo>
                <a:lnTo>
                  <a:pt x="601599" y="1069301"/>
                </a:lnTo>
                <a:lnTo>
                  <a:pt x="603440" y="1074381"/>
                </a:lnTo>
                <a:lnTo>
                  <a:pt x="604469" y="1074381"/>
                </a:lnTo>
                <a:lnTo>
                  <a:pt x="602589" y="1078191"/>
                </a:lnTo>
                <a:lnTo>
                  <a:pt x="603440" y="1078191"/>
                </a:lnTo>
                <a:lnTo>
                  <a:pt x="600341" y="1083271"/>
                </a:lnTo>
                <a:lnTo>
                  <a:pt x="597166" y="1087081"/>
                </a:lnTo>
                <a:lnTo>
                  <a:pt x="602538" y="1092161"/>
                </a:lnTo>
                <a:lnTo>
                  <a:pt x="600430" y="1092161"/>
                </a:lnTo>
                <a:lnTo>
                  <a:pt x="596455" y="1097241"/>
                </a:lnTo>
                <a:lnTo>
                  <a:pt x="593001" y="1097241"/>
                </a:lnTo>
                <a:lnTo>
                  <a:pt x="593623" y="1101051"/>
                </a:lnTo>
                <a:lnTo>
                  <a:pt x="592289" y="1101051"/>
                </a:lnTo>
                <a:lnTo>
                  <a:pt x="593940" y="1106131"/>
                </a:lnTo>
                <a:lnTo>
                  <a:pt x="586778" y="1106131"/>
                </a:lnTo>
                <a:lnTo>
                  <a:pt x="585660" y="1109941"/>
                </a:lnTo>
                <a:lnTo>
                  <a:pt x="584174" y="1109941"/>
                </a:lnTo>
                <a:lnTo>
                  <a:pt x="580821" y="1115021"/>
                </a:lnTo>
                <a:lnTo>
                  <a:pt x="575360" y="1118831"/>
                </a:lnTo>
                <a:lnTo>
                  <a:pt x="576021" y="1123911"/>
                </a:lnTo>
                <a:lnTo>
                  <a:pt x="574865" y="1127721"/>
                </a:lnTo>
                <a:lnTo>
                  <a:pt x="573468" y="1127721"/>
                </a:lnTo>
                <a:lnTo>
                  <a:pt x="572223" y="1132801"/>
                </a:lnTo>
                <a:lnTo>
                  <a:pt x="567918" y="1132801"/>
                </a:lnTo>
                <a:lnTo>
                  <a:pt x="566483" y="1136611"/>
                </a:lnTo>
                <a:lnTo>
                  <a:pt x="565277" y="1136611"/>
                </a:lnTo>
                <a:lnTo>
                  <a:pt x="555244" y="1150581"/>
                </a:lnTo>
                <a:lnTo>
                  <a:pt x="551256" y="1150581"/>
                </a:lnTo>
                <a:lnTo>
                  <a:pt x="550418" y="1154366"/>
                </a:lnTo>
                <a:lnTo>
                  <a:pt x="552640" y="1154366"/>
                </a:lnTo>
                <a:lnTo>
                  <a:pt x="548436" y="1159471"/>
                </a:lnTo>
                <a:lnTo>
                  <a:pt x="541451" y="1159471"/>
                </a:lnTo>
                <a:lnTo>
                  <a:pt x="542251" y="1168361"/>
                </a:lnTo>
                <a:lnTo>
                  <a:pt x="540512" y="1173441"/>
                </a:lnTo>
                <a:lnTo>
                  <a:pt x="534911" y="1173441"/>
                </a:lnTo>
                <a:lnTo>
                  <a:pt x="534238" y="1168361"/>
                </a:lnTo>
                <a:lnTo>
                  <a:pt x="532714" y="1173441"/>
                </a:lnTo>
                <a:lnTo>
                  <a:pt x="533298" y="1173441"/>
                </a:lnTo>
                <a:lnTo>
                  <a:pt x="531545" y="1177251"/>
                </a:lnTo>
                <a:lnTo>
                  <a:pt x="520357" y="1177251"/>
                </a:lnTo>
                <a:lnTo>
                  <a:pt x="520217" y="1182331"/>
                </a:lnTo>
                <a:lnTo>
                  <a:pt x="520534" y="1186141"/>
                </a:lnTo>
                <a:lnTo>
                  <a:pt x="514756" y="1186141"/>
                </a:lnTo>
                <a:lnTo>
                  <a:pt x="511302" y="1191221"/>
                </a:lnTo>
                <a:lnTo>
                  <a:pt x="501548" y="1200111"/>
                </a:lnTo>
                <a:lnTo>
                  <a:pt x="493039" y="1200111"/>
                </a:lnTo>
                <a:lnTo>
                  <a:pt x="492048" y="1209001"/>
                </a:lnTo>
                <a:lnTo>
                  <a:pt x="490080" y="1209001"/>
                </a:lnTo>
                <a:lnTo>
                  <a:pt x="487832" y="1203921"/>
                </a:lnTo>
                <a:lnTo>
                  <a:pt x="486625" y="1209001"/>
                </a:lnTo>
                <a:lnTo>
                  <a:pt x="486981" y="1209001"/>
                </a:lnTo>
                <a:lnTo>
                  <a:pt x="485190" y="1212811"/>
                </a:lnTo>
                <a:lnTo>
                  <a:pt x="476059" y="1212811"/>
                </a:lnTo>
                <a:lnTo>
                  <a:pt x="475703" y="1217891"/>
                </a:lnTo>
                <a:lnTo>
                  <a:pt x="468261" y="1217891"/>
                </a:lnTo>
                <a:lnTo>
                  <a:pt x="467055" y="1221701"/>
                </a:lnTo>
                <a:lnTo>
                  <a:pt x="458863" y="1221701"/>
                </a:lnTo>
                <a:lnTo>
                  <a:pt x="456615" y="1226781"/>
                </a:lnTo>
                <a:lnTo>
                  <a:pt x="444576" y="1226781"/>
                </a:lnTo>
                <a:lnTo>
                  <a:pt x="435521" y="1230591"/>
                </a:lnTo>
                <a:lnTo>
                  <a:pt x="433552" y="1235671"/>
                </a:lnTo>
                <a:lnTo>
                  <a:pt x="427558" y="1235671"/>
                </a:lnTo>
                <a:lnTo>
                  <a:pt x="422719" y="1239481"/>
                </a:lnTo>
                <a:lnTo>
                  <a:pt x="328396" y="1239481"/>
                </a:lnTo>
                <a:lnTo>
                  <a:pt x="326694" y="1238364"/>
                </a:lnTo>
                <a:lnTo>
                  <a:pt x="326694" y="1267421"/>
                </a:lnTo>
                <a:lnTo>
                  <a:pt x="325742" y="1267421"/>
                </a:lnTo>
                <a:lnTo>
                  <a:pt x="323646" y="1271231"/>
                </a:lnTo>
                <a:lnTo>
                  <a:pt x="321132" y="1271231"/>
                </a:lnTo>
                <a:lnTo>
                  <a:pt x="319430" y="1267421"/>
                </a:lnTo>
                <a:lnTo>
                  <a:pt x="318401" y="1267421"/>
                </a:lnTo>
                <a:lnTo>
                  <a:pt x="317017" y="1262341"/>
                </a:lnTo>
                <a:lnTo>
                  <a:pt x="325437" y="1262341"/>
                </a:lnTo>
                <a:lnTo>
                  <a:pt x="326694" y="1267421"/>
                </a:lnTo>
                <a:lnTo>
                  <a:pt x="326694" y="1238364"/>
                </a:lnTo>
                <a:lnTo>
                  <a:pt x="322618" y="1235671"/>
                </a:lnTo>
                <a:lnTo>
                  <a:pt x="306171" y="1235671"/>
                </a:lnTo>
                <a:lnTo>
                  <a:pt x="307784" y="1239481"/>
                </a:lnTo>
                <a:lnTo>
                  <a:pt x="309219" y="1239481"/>
                </a:lnTo>
                <a:lnTo>
                  <a:pt x="306666" y="1244561"/>
                </a:lnTo>
                <a:lnTo>
                  <a:pt x="305054" y="1239481"/>
                </a:lnTo>
                <a:lnTo>
                  <a:pt x="296138" y="1239481"/>
                </a:lnTo>
                <a:lnTo>
                  <a:pt x="298157" y="1230591"/>
                </a:lnTo>
                <a:lnTo>
                  <a:pt x="289966" y="1230591"/>
                </a:lnTo>
                <a:lnTo>
                  <a:pt x="284276" y="1221701"/>
                </a:lnTo>
                <a:lnTo>
                  <a:pt x="275132" y="1221701"/>
                </a:lnTo>
                <a:lnTo>
                  <a:pt x="272846" y="1217891"/>
                </a:lnTo>
                <a:lnTo>
                  <a:pt x="270840" y="1221701"/>
                </a:lnTo>
                <a:lnTo>
                  <a:pt x="269176" y="1221701"/>
                </a:lnTo>
                <a:lnTo>
                  <a:pt x="267436" y="1217891"/>
                </a:lnTo>
                <a:lnTo>
                  <a:pt x="262420" y="1217891"/>
                </a:lnTo>
                <a:lnTo>
                  <a:pt x="254355" y="1212811"/>
                </a:lnTo>
                <a:lnTo>
                  <a:pt x="248081" y="1212811"/>
                </a:lnTo>
                <a:lnTo>
                  <a:pt x="242887" y="1209001"/>
                </a:lnTo>
                <a:lnTo>
                  <a:pt x="233883" y="1209001"/>
                </a:lnTo>
                <a:lnTo>
                  <a:pt x="232587" y="1203921"/>
                </a:lnTo>
                <a:lnTo>
                  <a:pt x="228650" y="1209001"/>
                </a:lnTo>
                <a:lnTo>
                  <a:pt x="226987" y="1203921"/>
                </a:lnTo>
                <a:lnTo>
                  <a:pt x="224523" y="1203921"/>
                </a:lnTo>
                <a:lnTo>
                  <a:pt x="222110" y="1200111"/>
                </a:lnTo>
                <a:lnTo>
                  <a:pt x="216776" y="1203921"/>
                </a:lnTo>
                <a:lnTo>
                  <a:pt x="215798" y="1200111"/>
                </a:lnTo>
                <a:lnTo>
                  <a:pt x="215341" y="1200111"/>
                </a:lnTo>
                <a:lnTo>
                  <a:pt x="215392" y="1195031"/>
                </a:lnTo>
                <a:lnTo>
                  <a:pt x="210464" y="1200111"/>
                </a:lnTo>
                <a:lnTo>
                  <a:pt x="208673" y="1195031"/>
                </a:lnTo>
                <a:lnTo>
                  <a:pt x="198856" y="1188326"/>
                </a:lnTo>
                <a:lnTo>
                  <a:pt x="198856" y="1226781"/>
                </a:lnTo>
                <a:lnTo>
                  <a:pt x="195427" y="1230236"/>
                </a:lnTo>
                <a:lnTo>
                  <a:pt x="195059" y="1230591"/>
                </a:lnTo>
                <a:lnTo>
                  <a:pt x="193306" y="1235671"/>
                </a:lnTo>
                <a:lnTo>
                  <a:pt x="194564" y="1239481"/>
                </a:lnTo>
                <a:lnTo>
                  <a:pt x="194386" y="1239481"/>
                </a:lnTo>
                <a:lnTo>
                  <a:pt x="189725" y="1235671"/>
                </a:lnTo>
                <a:lnTo>
                  <a:pt x="187121" y="1230591"/>
                </a:lnTo>
                <a:lnTo>
                  <a:pt x="184937" y="1226781"/>
                </a:lnTo>
                <a:lnTo>
                  <a:pt x="186905" y="1226781"/>
                </a:lnTo>
                <a:lnTo>
                  <a:pt x="190842" y="1221701"/>
                </a:lnTo>
                <a:lnTo>
                  <a:pt x="193802" y="1221701"/>
                </a:lnTo>
                <a:lnTo>
                  <a:pt x="198856" y="1226781"/>
                </a:lnTo>
                <a:lnTo>
                  <a:pt x="198856" y="1188326"/>
                </a:lnTo>
                <a:lnTo>
                  <a:pt x="195681" y="1186141"/>
                </a:lnTo>
                <a:lnTo>
                  <a:pt x="189230" y="1182331"/>
                </a:lnTo>
                <a:lnTo>
                  <a:pt x="188163" y="1180985"/>
                </a:lnTo>
                <a:lnTo>
                  <a:pt x="188163" y="1195031"/>
                </a:lnTo>
                <a:lnTo>
                  <a:pt x="187261" y="1200111"/>
                </a:lnTo>
                <a:lnTo>
                  <a:pt x="187667" y="1200111"/>
                </a:lnTo>
                <a:lnTo>
                  <a:pt x="186321" y="1203921"/>
                </a:lnTo>
                <a:lnTo>
                  <a:pt x="184175" y="1203921"/>
                </a:lnTo>
                <a:lnTo>
                  <a:pt x="184531" y="1209001"/>
                </a:lnTo>
                <a:lnTo>
                  <a:pt x="184124" y="1203921"/>
                </a:lnTo>
                <a:lnTo>
                  <a:pt x="183007" y="1203921"/>
                </a:lnTo>
                <a:lnTo>
                  <a:pt x="180632" y="1200111"/>
                </a:lnTo>
                <a:lnTo>
                  <a:pt x="180187" y="1200111"/>
                </a:lnTo>
                <a:lnTo>
                  <a:pt x="181356" y="1195031"/>
                </a:lnTo>
                <a:lnTo>
                  <a:pt x="183502" y="1195031"/>
                </a:lnTo>
                <a:lnTo>
                  <a:pt x="187261" y="1200111"/>
                </a:lnTo>
                <a:lnTo>
                  <a:pt x="188112" y="1195031"/>
                </a:lnTo>
                <a:lnTo>
                  <a:pt x="188163" y="1180985"/>
                </a:lnTo>
                <a:lnTo>
                  <a:pt x="182562" y="1173848"/>
                </a:lnTo>
                <a:lnTo>
                  <a:pt x="182562" y="1182331"/>
                </a:lnTo>
                <a:lnTo>
                  <a:pt x="181838" y="1186141"/>
                </a:lnTo>
                <a:lnTo>
                  <a:pt x="181038" y="1195031"/>
                </a:lnTo>
                <a:lnTo>
                  <a:pt x="179514" y="1195031"/>
                </a:lnTo>
                <a:lnTo>
                  <a:pt x="179514" y="1200111"/>
                </a:lnTo>
                <a:lnTo>
                  <a:pt x="178485" y="1203921"/>
                </a:lnTo>
                <a:lnTo>
                  <a:pt x="177673" y="1200111"/>
                </a:lnTo>
                <a:lnTo>
                  <a:pt x="179514" y="1200111"/>
                </a:lnTo>
                <a:lnTo>
                  <a:pt x="179514" y="1195031"/>
                </a:lnTo>
                <a:lnTo>
                  <a:pt x="177584" y="1195031"/>
                </a:lnTo>
                <a:lnTo>
                  <a:pt x="176644" y="1193038"/>
                </a:lnTo>
                <a:lnTo>
                  <a:pt x="176644" y="1200111"/>
                </a:lnTo>
                <a:lnTo>
                  <a:pt x="175209" y="1195031"/>
                </a:lnTo>
                <a:lnTo>
                  <a:pt x="176644" y="1200111"/>
                </a:lnTo>
                <a:lnTo>
                  <a:pt x="176644" y="1193038"/>
                </a:lnTo>
                <a:lnTo>
                  <a:pt x="175793" y="1191221"/>
                </a:lnTo>
                <a:lnTo>
                  <a:pt x="170599" y="1191221"/>
                </a:lnTo>
                <a:lnTo>
                  <a:pt x="169075" y="1186141"/>
                </a:lnTo>
                <a:lnTo>
                  <a:pt x="167513" y="1186141"/>
                </a:lnTo>
                <a:lnTo>
                  <a:pt x="168719" y="1182331"/>
                </a:lnTo>
                <a:lnTo>
                  <a:pt x="171323" y="1182331"/>
                </a:lnTo>
                <a:lnTo>
                  <a:pt x="169976" y="1177251"/>
                </a:lnTo>
                <a:lnTo>
                  <a:pt x="174536" y="1177251"/>
                </a:lnTo>
                <a:lnTo>
                  <a:pt x="182562" y="1182331"/>
                </a:lnTo>
                <a:lnTo>
                  <a:pt x="182562" y="1173848"/>
                </a:lnTo>
                <a:lnTo>
                  <a:pt x="182245" y="1173441"/>
                </a:lnTo>
                <a:lnTo>
                  <a:pt x="168732" y="1163281"/>
                </a:lnTo>
                <a:lnTo>
                  <a:pt x="165811" y="1159471"/>
                </a:lnTo>
                <a:lnTo>
                  <a:pt x="161912" y="1154366"/>
                </a:lnTo>
                <a:lnTo>
                  <a:pt x="155994" y="1150581"/>
                </a:lnTo>
                <a:lnTo>
                  <a:pt x="152908" y="1146606"/>
                </a:lnTo>
                <a:lnTo>
                  <a:pt x="152908" y="1163281"/>
                </a:lnTo>
                <a:lnTo>
                  <a:pt x="152412" y="1159471"/>
                </a:lnTo>
                <a:lnTo>
                  <a:pt x="152908" y="1163281"/>
                </a:lnTo>
                <a:lnTo>
                  <a:pt x="152908" y="1146606"/>
                </a:lnTo>
                <a:lnTo>
                  <a:pt x="152057" y="1145501"/>
                </a:lnTo>
                <a:lnTo>
                  <a:pt x="151345" y="1145044"/>
                </a:lnTo>
                <a:lnTo>
                  <a:pt x="151345" y="1159471"/>
                </a:lnTo>
                <a:lnTo>
                  <a:pt x="150317" y="1163281"/>
                </a:lnTo>
                <a:lnTo>
                  <a:pt x="146964" y="1163281"/>
                </a:lnTo>
                <a:lnTo>
                  <a:pt x="147447" y="1159471"/>
                </a:lnTo>
                <a:lnTo>
                  <a:pt x="149720" y="1154391"/>
                </a:lnTo>
                <a:lnTo>
                  <a:pt x="150672" y="1159471"/>
                </a:lnTo>
                <a:lnTo>
                  <a:pt x="151345" y="1159471"/>
                </a:lnTo>
                <a:lnTo>
                  <a:pt x="151345" y="1145044"/>
                </a:lnTo>
                <a:lnTo>
                  <a:pt x="146240" y="1141691"/>
                </a:lnTo>
                <a:lnTo>
                  <a:pt x="142836" y="1136611"/>
                </a:lnTo>
                <a:lnTo>
                  <a:pt x="138798" y="1132801"/>
                </a:lnTo>
                <a:lnTo>
                  <a:pt x="134048" y="1136611"/>
                </a:lnTo>
                <a:lnTo>
                  <a:pt x="132257" y="1136611"/>
                </a:lnTo>
                <a:lnTo>
                  <a:pt x="130035" y="1132801"/>
                </a:lnTo>
                <a:lnTo>
                  <a:pt x="127381" y="1136611"/>
                </a:lnTo>
                <a:lnTo>
                  <a:pt x="130200" y="1136611"/>
                </a:lnTo>
                <a:lnTo>
                  <a:pt x="129755" y="1141691"/>
                </a:lnTo>
                <a:lnTo>
                  <a:pt x="129527" y="1145501"/>
                </a:lnTo>
                <a:lnTo>
                  <a:pt x="132626" y="1145501"/>
                </a:lnTo>
                <a:lnTo>
                  <a:pt x="136652" y="1141691"/>
                </a:lnTo>
                <a:lnTo>
                  <a:pt x="140462" y="1145501"/>
                </a:lnTo>
                <a:lnTo>
                  <a:pt x="138798" y="1150581"/>
                </a:lnTo>
                <a:lnTo>
                  <a:pt x="137337" y="1154366"/>
                </a:lnTo>
                <a:lnTo>
                  <a:pt x="137528" y="1154366"/>
                </a:lnTo>
                <a:lnTo>
                  <a:pt x="139153" y="1159471"/>
                </a:lnTo>
                <a:lnTo>
                  <a:pt x="140677" y="1159471"/>
                </a:lnTo>
                <a:lnTo>
                  <a:pt x="137909" y="1163281"/>
                </a:lnTo>
                <a:lnTo>
                  <a:pt x="136791" y="1163281"/>
                </a:lnTo>
                <a:lnTo>
                  <a:pt x="135890" y="1159471"/>
                </a:lnTo>
                <a:lnTo>
                  <a:pt x="134277" y="1159471"/>
                </a:lnTo>
                <a:lnTo>
                  <a:pt x="133756" y="1154366"/>
                </a:lnTo>
                <a:lnTo>
                  <a:pt x="132664" y="1150581"/>
                </a:lnTo>
                <a:lnTo>
                  <a:pt x="130695" y="1150581"/>
                </a:lnTo>
                <a:lnTo>
                  <a:pt x="127609" y="1145501"/>
                </a:lnTo>
                <a:lnTo>
                  <a:pt x="125768" y="1150581"/>
                </a:lnTo>
                <a:lnTo>
                  <a:pt x="119583" y="1150581"/>
                </a:lnTo>
                <a:lnTo>
                  <a:pt x="120700" y="1145501"/>
                </a:lnTo>
                <a:lnTo>
                  <a:pt x="117297" y="1141691"/>
                </a:lnTo>
                <a:lnTo>
                  <a:pt x="112064" y="1141691"/>
                </a:lnTo>
                <a:lnTo>
                  <a:pt x="110947" y="1136611"/>
                </a:lnTo>
                <a:lnTo>
                  <a:pt x="110451" y="1141691"/>
                </a:lnTo>
                <a:lnTo>
                  <a:pt x="110096" y="1141691"/>
                </a:lnTo>
                <a:lnTo>
                  <a:pt x="111798" y="1145501"/>
                </a:lnTo>
                <a:lnTo>
                  <a:pt x="100863" y="1145501"/>
                </a:lnTo>
                <a:lnTo>
                  <a:pt x="99568" y="1141691"/>
                </a:lnTo>
                <a:lnTo>
                  <a:pt x="97459" y="1141691"/>
                </a:lnTo>
                <a:lnTo>
                  <a:pt x="100190" y="1136611"/>
                </a:lnTo>
                <a:lnTo>
                  <a:pt x="81026" y="1136611"/>
                </a:lnTo>
                <a:lnTo>
                  <a:pt x="82994" y="1141691"/>
                </a:lnTo>
                <a:lnTo>
                  <a:pt x="83439" y="1150581"/>
                </a:lnTo>
                <a:lnTo>
                  <a:pt x="90068" y="1154366"/>
                </a:lnTo>
                <a:lnTo>
                  <a:pt x="90665" y="1154366"/>
                </a:lnTo>
                <a:lnTo>
                  <a:pt x="89039" y="1159471"/>
                </a:lnTo>
                <a:lnTo>
                  <a:pt x="96748" y="1163281"/>
                </a:lnTo>
                <a:lnTo>
                  <a:pt x="96570" y="1168361"/>
                </a:lnTo>
                <a:lnTo>
                  <a:pt x="103593" y="1168361"/>
                </a:lnTo>
                <a:lnTo>
                  <a:pt x="101180" y="1177251"/>
                </a:lnTo>
                <a:lnTo>
                  <a:pt x="109372" y="1177251"/>
                </a:lnTo>
                <a:lnTo>
                  <a:pt x="106057" y="1186141"/>
                </a:lnTo>
                <a:lnTo>
                  <a:pt x="114300" y="1182331"/>
                </a:lnTo>
                <a:lnTo>
                  <a:pt x="113004" y="1186141"/>
                </a:lnTo>
                <a:lnTo>
                  <a:pt x="118554" y="1191221"/>
                </a:lnTo>
                <a:lnTo>
                  <a:pt x="120929" y="1195031"/>
                </a:lnTo>
                <a:lnTo>
                  <a:pt x="123253" y="1200111"/>
                </a:lnTo>
                <a:lnTo>
                  <a:pt x="127419" y="1195031"/>
                </a:lnTo>
                <a:lnTo>
                  <a:pt x="130378" y="1195031"/>
                </a:lnTo>
                <a:lnTo>
                  <a:pt x="131775" y="1200111"/>
                </a:lnTo>
                <a:lnTo>
                  <a:pt x="137274" y="1200111"/>
                </a:lnTo>
                <a:lnTo>
                  <a:pt x="139522" y="1203921"/>
                </a:lnTo>
                <a:lnTo>
                  <a:pt x="140550" y="1209001"/>
                </a:lnTo>
                <a:lnTo>
                  <a:pt x="141986" y="1209001"/>
                </a:lnTo>
                <a:lnTo>
                  <a:pt x="152323" y="1212811"/>
                </a:lnTo>
                <a:lnTo>
                  <a:pt x="158686" y="1217891"/>
                </a:lnTo>
                <a:lnTo>
                  <a:pt x="163080" y="1226781"/>
                </a:lnTo>
                <a:lnTo>
                  <a:pt x="166789" y="1230591"/>
                </a:lnTo>
                <a:lnTo>
                  <a:pt x="167919" y="1239481"/>
                </a:lnTo>
                <a:lnTo>
                  <a:pt x="176250" y="1239481"/>
                </a:lnTo>
                <a:lnTo>
                  <a:pt x="176288" y="1244561"/>
                </a:lnTo>
                <a:lnTo>
                  <a:pt x="176822" y="1244561"/>
                </a:lnTo>
                <a:lnTo>
                  <a:pt x="178130" y="1248371"/>
                </a:lnTo>
                <a:lnTo>
                  <a:pt x="181165" y="1244561"/>
                </a:lnTo>
                <a:lnTo>
                  <a:pt x="184480" y="1244561"/>
                </a:lnTo>
                <a:lnTo>
                  <a:pt x="184569" y="1248371"/>
                </a:lnTo>
                <a:lnTo>
                  <a:pt x="184708" y="1253451"/>
                </a:lnTo>
                <a:lnTo>
                  <a:pt x="187032" y="1253451"/>
                </a:lnTo>
                <a:lnTo>
                  <a:pt x="193179" y="1248371"/>
                </a:lnTo>
                <a:lnTo>
                  <a:pt x="194208" y="1248371"/>
                </a:lnTo>
                <a:lnTo>
                  <a:pt x="193662" y="1253451"/>
                </a:lnTo>
                <a:lnTo>
                  <a:pt x="193217" y="1258531"/>
                </a:lnTo>
                <a:lnTo>
                  <a:pt x="197027" y="1258531"/>
                </a:lnTo>
                <a:lnTo>
                  <a:pt x="198412" y="1248371"/>
                </a:lnTo>
                <a:lnTo>
                  <a:pt x="205981" y="1253451"/>
                </a:lnTo>
                <a:lnTo>
                  <a:pt x="214045" y="1253451"/>
                </a:lnTo>
                <a:lnTo>
                  <a:pt x="218833" y="1258531"/>
                </a:lnTo>
                <a:lnTo>
                  <a:pt x="219557" y="1271231"/>
                </a:lnTo>
                <a:lnTo>
                  <a:pt x="230035" y="1271231"/>
                </a:lnTo>
                <a:lnTo>
                  <a:pt x="230479" y="1276311"/>
                </a:lnTo>
                <a:lnTo>
                  <a:pt x="230936" y="1276311"/>
                </a:lnTo>
                <a:lnTo>
                  <a:pt x="232181" y="1280121"/>
                </a:lnTo>
                <a:lnTo>
                  <a:pt x="235191" y="1276311"/>
                </a:lnTo>
                <a:lnTo>
                  <a:pt x="240423" y="1276311"/>
                </a:lnTo>
                <a:lnTo>
                  <a:pt x="242125" y="1280121"/>
                </a:lnTo>
                <a:lnTo>
                  <a:pt x="244995" y="1276311"/>
                </a:lnTo>
                <a:lnTo>
                  <a:pt x="247586" y="1280121"/>
                </a:lnTo>
                <a:lnTo>
                  <a:pt x="256463" y="1280121"/>
                </a:lnTo>
                <a:lnTo>
                  <a:pt x="259511" y="1285201"/>
                </a:lnTo>
                <a:lnTo>
                  <a:pt x="279615" y="1285201"/>
                </a:lnTo>
                <a:lnTo>
                  <a:pt x="285978" y="1294091"/>
                </a:lnTo>
                <a:lnTo>
                  <a:pt x="295021" y="1294091"/>
                </a:lnTo>
                <a:lnTo>
                  <a:pt x="296227" y="1297901"/>
                </a:lnTo>
                <a:lnTo>
                  <a:pt x="303707" y="1297901"/>
                </a:lnTo>
                <a:lnTo>
                  <a:pt x="299681" y="1302981"/>
                </a:lnTo>
                <a:lnTo>
                  <a:pt x="306666" y="1302981"/>
                </a:lnTo>
                <a:lnTo>
                  <a:pt x="304609" y="1297901"/>
                </a:lnTo>
                <a:lnTo>
                  <a:pt x="337477" y="1297901"/>
                </a:lnTo>
                <a:lnTo>
                  <a:pt x="386486" y="1297901"/>
                </a:lnTo>
                <a:lnTo>
                  <a:pt x="432752" y="1297901"/>
                </a:lnTo>
                <a:lnTo>
                  <a:pt x="440524" y="1297901"/>
                </a:lnTo>
                <a:lnTo>
                  <a:pt x="442645" y="1294091"/>
                </a:lnTo>
                <a:lnTo>
                  <a:pt x="449097" y="1294091"/>
                </a:lnTo>
                <a:lnTo>
                  <a:pt x="457073" y="1289011"/>
                </a:lnTo>
                <a:lnTo>
                  <a:pt x="461683" y="1294091"/>
                </a:lnTo>
                <a:lnTo>
                  <a:pt x="462483" y="1289011"/>
                </a:lnTo>
                <a:lnTo>
                  <a:pt x="463296" y="1285201"/>
                </a:lnTo>
                <a:lnTo>
                  <a:pt x="467461" y="1289011"/>
                </a:lnTo>
                <a:lnTo>
                  <a:pt x="473329" y="1289011"/>
                </a:lnTo>
                <a:lnTo>
                  <a:pt x="474624" y="1294091"/>
                </a:lnTo>
                <a:lnTo>
                  <a:pt x="477901" y="1294091"/>
                </a:lnTo>
                <a:lnTo>
                  <a:pt x="480263" y="1289011"/>
                </a:lnTo>
                <a:lnTo>
                  <a:pt x="485279" y="1285201"/>
                </a:lnTo>
                <a:lnTo>
                  <a:pt x="494372" y="1285201"/>
                </a:lnTo>
                <a:lnTo>
                  <a:pt x="495096" y="1280121"/>
                </a:lnTo>
                <a:lnTo>
                  <a:pt x="499300" y="1285201"/>
                </a:lnTo>
                <a:lnTo>
                  <a:pt x="502843" y="1285201"/>
                </a:lnTo>
                <a:lnTo>
                  <a:pt x="506285" y="1280121"/>
                </a:lnTo>
                <a:lnTo>
                  <a:pt x="509562" y="1280121"/>
                </a:lnTo>
                <a:lnTo>
                  <a:pt x="512203" y="1276311"/>
                </a:lnTo>
                <a:lnTo>
                  <a:pt x="519912" y="1276311"/>
                </a:lnTo>
                <a:lnTo>
                  <a:pt x="524256" y="1267421"/>
                </a:lnTo>
                <a:lnTo>
                  <a:pt x="532307" y="1262341"/>
                </a:lnTo>
                <a:lnTo>
                  <a:pt x="544499" y="1262341"/>
                </a:lnTo>
                <a:lnTo>
                  <a:pt x="546912" y="1258531"/>
                </a:lnTo>
                <a:lnTo>
                  <a:pt x="548792" y="1253451"/>
                </a:lnTo>
                <a:lnTo>
                  <a:pt x="549109" y="1248371"/>
                </a:lnTo>
                <a:lnTo>
                  <a:pt x="553313" y="1248371"/>
                </a:lnTo>
                <a:lnTo>
                  <a:pt x="557085" y="1253451"/>
                </a:lnTo>
                <a:lnTo>
                  <a:pt x="557885" y="1248371"/>
                </a:lnTo>
                <a:lnTo>
                  <a:pt x="558698" y="1244561"/>
                </a:lnTo>
                <a:lnTo>
                  <a:pt x="563435" y="1244561"/>
                </a:lnTo>
                <a:lnTo>
                  <a:pt x="564108" y="1239481"/>
                </a:lnTo>
                <a:lnTo>
                  <a:pt x="558469" y="1239481"/>
                </a:lnTo>
                <a:lnTo>
                  <a:pt x="559943" y="1235671"/>
                </a:lnTo>
                <a:lnTo>
                  <a:pt x="568147" y="1235671"/>
                </a:lnTo>
                <a:lnTo>
                  <a:pt x="569887" y="1230591"/>
                </a:lnTo>
                <a:lnTo>
                  <a:pt x="571944" y="1230591"/>
                </a:lnTo>
                <a:lnTo>
                  <a:pt x="573874" y="1226781"/>
                </a:lnTo>
                <a:lnTo>
                  <a:pt x="575805" y="1226781"/>
                </a:lnTo>
                <a:lnTo>
                  <a:pt x="576872" y="1221701"/>
                </a:lnTo>
                <a:lnTo>
                  <a:pt x="575221" y="1221701"/>
                </a:lnTo>
                <a:lnTo>
                  <a:pt x="577456" y="1217891"/>
                </a:lnTo>
                <a:lnTo>
                  <a:pt x="580682" y="1221701"/>
                </a:lnTo>
                <a:lnTo>
                  <a:pt x="582523" y="1217891"/>
                </a:lnTo>
                <a:lnTo>
                  <a:pt x="589508" y="1217891"/>
                </a:lnTo>
                <a:lnTo>
                  <a:pt x="590397" y="1212811"/>
                </a:lnTo>
                <a:lnTo>
                  <a:pt x="597217" y="1212811"/>
                </a:lnTo>
                <a:lnTo>
                  <a:pt x="599376" y="1209001"/>
                </a:lnTo>
                <a:lnTo>
                  <a:pt x="601129" y="1203921"/>
                </a:lnTo>
                <a:lnTo>
                  <a:pt x="604913" y="1200111"/>
                </a:lnTo>
                <a:lnTo>
                  <a:pt x="604291" y="1200111"/>
                </a:lnTo>
                <a:lnTo>
                  <a:pt x="604024" y="1195031"/>
                </a:lnTo>
                <a:lnTo>
                  <a:pt x="610425" y="1200111"/>
                </a:lnTo>
                <a:lnTo>
                  <a:pt x="608368" y="1195031"/>
                </a:lnTo>
                <a:lnTo>
                  <a:pt x="608088" y="1195031"/>
                </a:lnTo>
                <a:lnTo>
                  <a:pt x="607644" y="1191221"/>
                </a:lnTo>
                <a:lnTo>
                  <a:pt x="610920" y="1191221"/>
                </a:lnTo>
                <a:lnTo>
                  <a:pt x="616508" y="1195031"/>
                </a:lnTo>
                <a:lnTo>
                  <a:pt x="616610" y="1191221"/>
                </a:lnTo>
                <a:lnTo>
                  <a:pt x="616699" y="1186141"/>
                </a:lnTo>
                <a:lnTo>
                  <a:pt x="622160" y="1186141"/>
                </a:lnTo>
                <a:lnTo>
                  <a:pt x="621309" y="1182331"/>
                </a:lnTo>
                <a:lnTo>
                  <a:pt x="620014" y="1182331"/>
                </a:lnTo>
                <a:lnTo>
                  <a:pt x="618490" y="1177251"/>
                </a:lnTo>
                <a:lnTo>
                  <a:pt x="628116" y="1177251"/>
                </a:lnTo>
                <a:lnTo>
                  <a:pt x="629145" y="1173441"/>
                </a:lnTo>
                <a:lnTo>
                  <a:pt x="630262" y="1168361"/>
                </a:lnTo>
                <a:lnTo>
                  <a:pt x="631291" y="1159471"/>
                </a:lnTo>
                <a:lnTo>
                  <a:pt x="636498" y="1154366"/>
                </a:lnTo>
                <a:lnTo>
                  <a:pt x="640080" y="1154366"/>
                </a:lnTo>
                <a:lnTo>
                  <a:pt x="640613" y="1145501"/>
                </a:lnTo>
                <a:lnTo>
                  <a:pt x="645223" y="1141691"/>
                </a:lnTo>
                <a:lnTo>
                  <a:pt x="649160" y="1141691"/>
                </a:lnTo>
                <a:lnTo>
                  <a:pt x="657948" y="1136611"/>
                </a:lnTo>
                <a:lnTo>
                  <a:pt x="658888" y="1136611"/>
                </a:lnTo>
                <a:lnTo>
                  <a:pt x="655840" y="1127721"/>
                </a:lnTo>
                <a:lnTo>
                  <a:pt x="654583" y="1123911"/>
                </a:lnTo>
                <a:lnTo>
                  <a:pt x="664578" y="1123911"/>
                </a:lnTo>
                <a:lnTo>
                  <a:pt x="665429" y="1118831"/>
                </a:lnTo>
                <a:lnTo>
                  <a:pt x="666407" y="1115021"/>
                </a:lnTo>
                <a:lnTo>
                  <a:pt x="667258" y="1109941"/>
                </a:lnTo>
                <a:lnTo>
                  <a:pt x="661974" y="1106131"/>
                </a:lnTo>
                <a:lnTo>
                  <a:pt x="669188" y="1101051"/>
                </a:lnTo>
                <a:lnTo>
                  <a:pt x="674331" y="1101051"/>
                </a:lnTo>
                <a:lnTo>
                  <a:pt x="674789" y="1097241"/>
                </a:lnTo>
                <a:lnTo>
                  <a:pt x="675995" y="1092161"/>
                </a:lnTo>
                <a:lnTo>
                  <a:pt x="676757" y="1092161"/>
                </a:lnTo>
                <a:lnTo>
                  <a:pt x="676579" y="1087081"/>
                </a:lnTo>
                <a:lnTo>
                  <a:pt x="678548" y="1087081"/>
                </a:lnTo>
                <a:lnTo>
                  <a:pt x="684237" y="1083271"/>
                </a:lnTo>
                <a:lnTo>
                  <a:pt x="682129" y="1078191"/>
                </a:lnTo>
                <a:lnTo>
                  <a:pt x="682663" y="1074381"/>
                </a:lnTo>
                <a:lnTo>
                  <a:pt x="679843" y="1069301"/>
                </a:lnTo>
                <a:lnTo>
                  <a:pt x="687590" y="1069301"/>
                </a:lnTo>
                <a:lnTo>
                  <a:pt x="688581" y="1074381"/>
                </a:lnTo>
                <a:lnTo>
                  <a:pt x="701205" y="1074381"/>
                </a:lnTo>
                <a:lnTo>
                  <a:pt x="701548" y="1069301"/>
                </a:lnTo>
                <a:lnTo>
                  <a:pt x="701878" y="1065491"/>
                </a:lnTo>
                <a:lnTo>
                  <a:pt x="702691" y="1060411"/>
                </a:lnTo>
                <a:lnTo>
                  <a:pt x="703364" y="1060411"/>
                </a:lnTo>
                <a:lnTo>
                  <a:pt x="709764" y="1065491"/>
                </a:lnTo>
                <a:lnTo>
                  <a:pt x="721144" y="1065491"/>
                </a:lnTo>
                <a:lnTo>
                  <a:pt x="727544" y="1056601"/>
                </a:lnTo>
                <a:lnTo>
                  <a:pt x="731354" y="1060411"/>
                </a:lnTo>
                <a:lnTo>
                  <a:pt x="742188" y="1060411"/>
                </a:lnTo>
                <a:lnTo>
                  <a:pt x="748245" y="1056601"/>
                </a:lnTo>
                <a:lnTo>
                  <a:pt x="761949" y="1056601"/>
                </a:lnTo>
                <a:lnTo>
                  <a:pt x="763371" y="1051521"/>
                </a:lnTo>
                <a:lnTo>
                  <a:pt x="765657" y="1051521"/>
                </a:lnTo>
                <a:lnTo>
                  <a:pt x="768438" y="1056601"/>
                </a:lnTo>
                <a:lnTo>
                  <a:pt x="771398" y="1056601"/>
                </a:lnTo>
                <a:lnTo>
                  <a:pt x="773404" y="1051521"/>
                </a:lnTo>
                <a:lnTo>
                  <a:pt x="780262" y="1051521"/>
                </a:lnTo>
                <a:lnTo>
                  <a:pt x="782764" y="1047711"/>
                </a:lnTo>
                <a:lnTo>
                  <a:pt x="791006" y="1047711"/>
                </a:lnTo>
                <a:lnTo>
                  <a:pt x="792937" y="1042631"/>
                </a:lnTo>
                <a:lnTo>
                  <a:pt x="794105" y="1042631"/>
                </a:lnTo>
                <a:lnTo>
                  <a:pt x="798093" y="1047711"/>
                </a:lnTo>
                <a:lnTo>
                  <a:pt x="801128" y="1047711"/>
                </a:lnTo>
                <a:lnTo>
                  <a:pt x="802068" y="1042631"/>
                </a:lnTo>
                <a:lnTo>
                  <a:pt x="803376" y="1038821"/>
                </a:lnTo>
                <a:lnTo>
                  <a:pt x="809777" y="1033741"/>
                </a:lnTo>
                <a:lnTo>
                  <a:pt x="814438" y="1038821"/>
                </a:lnTo>
                <a:lnTo>
                  <a:pt x="826935" y="1038821"/>
                </a:lnTo>
                <a:lnTo>
                  <a:pt x="825627" y="1033741"/>
                </a:lnTo>
                <a:lnTo>
                  <a:pt x="829437" y="1029931"/>
                </a:lnTo>
                <a:lnTo>
                  <a:pt x="830783" y="1024851"/>
                </a:lnTo>
                <a:lnTo>
                  <a:pt x="836472" y="1029931"/>
                </a:lnTo>
                <a:lnTo>
                  <a:pt x="840105" y="1029931"/>
                </a:lnTo>
                <a:lnTo>
                  <a:pt x="844169" y="1024851"/>
                </a:lnTo>
                <a:lnTo>
                  <a:pt x="843991" y="1021041"/>
                </a:lnTo>
                <a:lnTo>
                  <a:pt x="845502" y="1021041"/>
                </a:lnTo>
                <a:lnTo>
                  <a:pt x="845502" y="1015961"/>
                </a:lnTo>
                <a:lnTo>
                  <a:pt x="845502" y="1012151"/>
                </a:lnTo>
                <a:lnTo>
                  <a:pt x="845502" y="971511"/>
                </a:lnTo>
                <a:lnTo>
                  <a:pt x="845502" y="957541"/>
                </a:lnTo>
                <a:lnTo>
                  <a:pt x="845502" y="949921"/>
                </a:lnTo>
                <a:close/>
              </a:path>
              <a:path w="845819" h="1311910">
                <a:moveTo>
                  <a:pt x="845502" y="0"/>
                </a:moveTo>
                <a:lnTo>
                  <a:pt x="843902" y="7620"/>
                </a:lnTo>
                <a:lnTo>
                  <a:pt x="843635" y="7620"/>
                </a:lnTo>
                <a:lnTo>
                  <a:pt x="843191" y="0"/>
                </a:lnTo>
                <a:lnTo>
                  <a:pt x="837996" y="0"/>
                </a:lnTo>
                <a:lnTo>
                  <a:pt x="836028" y="3810"/>
                </a:lnTo>
                <a:lnTo>
                  <a:pt x="833018" y="3810"/>
                </a:lnTo>
                <a:lnTo>
                  <a:pt x="832650" y="8890"/>
                </a:lnTo>
                <a:lnTo>
                  <a:pt x="832167" y="12700"/>
                </a:lnTo>
                <a:lnTo>
                  <a:pt x="828852" y="12700"/>
                </a:lnTo>
                <a:lnTo>
                  <a:pt x="826096" y="8890"/>
                </a:lnTo>
                <a:lnTo>
                  <a:pt x="820432" y="3810"/>
                </a:lnTo>
                <a:lnTo>
                  <a:pt x="817702" y="3810"/>
                </a:lnTo>
                <a:lnTo>
                  <a:pt x="811123" y="12700"/>
                </a:lnTo>
                <a:lnTo>
                  <a:pt x="807046" y="12700"/>
                </a:lnTo>
                <a:lnTo>
                  <a:pt x="804519" y="8890"/>
                </a:lnTo>
                <a:lnTo>
                  <a:pt x="800950" y="12700"/>
                </a:lnTo>
                <a:lnTo>
                  <a:pt x="798703" y="8890"/>
                </a:lnTo>
                <a:lnTo>
                  <a:pt x="797013" y="8890"/>
                </a:lnTo>
                <a:lnTo>
                  <a:pt x="796290" y="12700"/>
                </a:lnTo>
                <a:lnTo>
                  <a:pt x="794994" y="12700"/>
                </a:lnTo>
                <a:lnTo>
                  <a:pt x="791222" y="8890"/>
                </a:lnTo>
                <a:lnTo>
                  <a:pt x="788708" y="8890"/>
                </a:lnTo>
                <a:lnTo>
                  <a:pt x="783805" y="12700"/>
                </a:lnTo>
                <a:lnTo>
                  <a:pt x="781113" y="17780"/>
                </a:lnTo>
                <a:lnTo>
                  <a:pt x="781964" y="17780"/>
                </a:lnTo>
                <a:lnTo>
                  <a:pt x="784161" y="21590"/>
                </a:lnTo>
                <a:lnTo>
                  <a:pt x="778916" y="21590"/>
                </a:lnTo>
                <a:lnTo>
                  <a:pt x="777887" y="17780"/>
                </a:lnTo>
                <a:lnTo>
                  <a:pt x="772426" y="17780"/>
                </a:lnTo>
                <a:lnTo>
                  <a:pt x="771880" y="21590"/>
                </a:lnTo>
                <a:lnTo>
                  <a:pt x="765073" y="21590"/>
                </a:lnTo>
                <a:lnTo>
                  <a:pt x="758901" y="26670"/>
                </a:lnTo>
                <a:lnTo>
                  <a:pt x="759167" y="30480"/>
                </a:lnTo>
                <a:lnTo>
                  <a:pt x="753529" y="35560"/>
                </a:lnTo>
                <a:lnTo>
                  <a:pt x="749363" y="35560"/>
                </a:lnTo>
                <a:lnTo>
                  <a:pt x="748957" y="39370"/>
                </a:lnTo>
                <a:lnTo>
                  <a:pt x="745312" y="39370"/>
                </a:lnTo>
                <a:lnTo>
                  <a:pt x="745312" y="438150"/>
                </a:lnTo>
                <a:lnTo>
                  <a:pt x="742111" y="438150"/>
                </a:lnTo>
                <a:lnTo>
                  <a:pt x="740054" y="443230"/>
                </a:lnTo>
                <a:lnTo>
                  <a:pt x="738378" y="438150"/>
                </a:lnTo>
                <a:lnTo>
                  <a:pt x="738835" y="438150"/>
                </a:lnTo>
                <a:lnTo>
                  <a:pt x="740981" y="434340"/>
                </a:lnTo>
                <a:lnTo>
                  <a:pt x="743178" y="434340"/>
                </a:lnTo>
                <a:lnTo>
                  <a:pt x="745312" y="438150"/>
                </a:lnTo>
                <a:lnTo>
                  <a:pt x="745312" y="39370"/>
                </a:lnTo>
                <a:lnTo>
                  <a:pt x="736955" y="39370"/>
                </a:lnTo>
                <a:lnTo>
                  <a:pt x="738517" y="44450"/>
                </a:lnTo>
                <a:lnTo>
                  <a:pt x="739241" y="44450"/>
                </a:lnTo>
                <a:lnTo>
                  <a:pt x="739241" y="48260"/>
                </a:lnTo>
                <a:lnTo>
                  <a:pt x="738200" y="48260"/>
                </a:lnTo>
                <a:lnTo>
                  <a:pt x="738200" y="415290"/>
                </a:lnTo>
                <a:lnTo>
                  <a:pt x="736231" y="420370"/>
                </a:lnTo>
                <a:lnTo>
                  <a:pt x="738162" y="415290"/>
                </a:lnTo>
                <a:lnTo>
                  <a:pt x="738200" y="48260"/>
                </a:lnTo>
                <a:lnTo>
                  <a:pt x="736955" y="48260"/>
                </a:lnTo>
                <a:lnTo>
                  <a:pt x="734707" y="44450"/>
                </a:lnTo>
                <a:lnTo>
                  <a:pt x="731443" y="53340"/>
                </a:lnTo>
                <a:lnTo>
                  <a:pt x="729246" y="53340"/>
                </a:lnTo>
                <a:lnTo>
                  <a:pt x="726427" y="57150"/>
                </a:lnTo>
                <a:lnTo>
                  <a:pt x="724636" y="57150"/>
                </a:lnTo>
                <a:lnTo>
                  <a:pt x="723341" y="62230"/>
                </a:lnTo>
                <a:lnTo>
                  <a:pt x="723519" y="62230"/>
                </a:lnTo>
                <a:lnTo>
                  <a:pt x="723874" y="66040"/>
                </a:lnTo>
                <a:lnTo>
                  <a:pt x="715365" y="66040"/>
                </a:lnTo>
                <a:lnTo>
                  <a:pt x="714641" y="71120"/>
                </a:lnTo>
                <a:lnTo>
                  <a:pt x="711415" y="85090"/>
                </a:lnTo>
                <a:lnTo>
                  <a:pt x="712812" y="88900"/>
                </a:lnTo>
                <a:lnTo>
                  <a:pt x="713079" y="88900"/>
                </a:lnTo>
                <a:lnTo>
                  <a:pt x="712368" y="93980"/>
                </a:lnTo>
                <a:lnTo>
                  <a:pt x="711555" y="93980"/>
                </a:lnTo>
                <a:lnTo>
                  <a:pt x="708418" y="97790"/>
                </a:lnTo>
                <a:lnTo>
                  <a:pt x="709625" y="102870"/>
                </a:lnTo>
                <a:lnTo>
                  <a:pt x="702957" y="102870"/>
                </a:lnTo>
                <a:lnTo>
                  <a:pt x="702729" y="106680"/>
                </a:lnTo>
                <a:lnTo>
                  <a:pt x="702957" y="106680"/>
                </a:lnTo>
                <a:lnTo>
                  <a:pt x="703630" y="111760"/>
                </a:lnTo>
                <a:lnTo>
                  <a:pt x="701662" y="111760"/>
                </a:lnTo>
                <a:lnTo>
                  <a:pt x="700849" y="115570"/>
                </a:lnTo>
                <a:lnTo>
                  <a:pt x="698969" y="120650"/>
                </a:lnTo>
                <a:lnTo>
                  <a:pt x="696671" y="121589"/>
                </a:lnTo>
                <a:lnTo>
                  <a:pt x="696671" y="311785"/>
                </a:lnTo>
                <a:lnTo>
                  <a:pt x="696480" y="311150"/>
                </a:lnTo>
                <a:lnTo>
                  <a:pt x="696671" y="311785"/>
                </a:lnTo>
                <a:lnTo>
                  <a:pt x="696671" y="121589"/>
                </a:lnTo>
                <a:lnTo>
                  <a:pt x="689610" y="124460"/>
                </a:lnTo>
                <a:lnTo>
                  <a:pt x="696188" y="129540"/>
                </a:lnTo>
                <a:lnTo>
                  <a:pt x="695972" y="133350"/>
                </a:lnTo>
                <a:lnTo>
                  <a:pt x="692391" y="138430"/>
                </a:lnTo>
                <a:lnTo>
                  <a:pt x="693369" y="147320"/>
                </a:lnTo>
                <a:lnTo>
                  <a:pt x="689470" y="151130"/>
                </a:lnTo>
                <a:lnTo>
                  <a:pt x="692835" y="151130"/>
                </a:lnTo>
                <a:lnTo>
                  <a:pt x="694397" y="147320"/>
                </a:lnTo>
                <a:lnTo>
                  <a:pt x="695744" y="151130"/>
                </a:lnTo>
                <a:lnTo>
                  <a:pt x="695388" y="151130"/>
                </a:lnTo>
                <a:lnTo>
                  <a:pt x="694766" y="156210"/>
                </a:lnTo>
                <a:lnTo>
                  <a:pt x="693280" y="156210"/>
                </a:lnTo>
                <a:lnTo>
                  <a:pt x="695210" y="160020"/>
                </a:lnTo>
                <a:lnTo>
                  <a:pt x="693953" y="160020"/>
                </a:lnTo>
                <a:lnTo>
                  <a:pt x="692746" y="173990"/>
                </a:lnTo>
                <a:lnTo>
                  <a:pt x="688174" y="165100"/>
                </a:lnTo>
                <a:lnTo>
                  <a:pt x="687235" y="165100"/>
                </a:lnTo>
                <a:lnTo>
                  <a:pt x="686612" y="170180"/>
                </a:lnTo>
                <a:lnTo>
                  <a:pt x="682942" y="170180"/>
                </a:lnTo>
                <a:lnTo>
                  <a:pt x="685888" y="173990"/>
                </a:lnTo>
                <a:lnTo>
                  <a:pt x="681329" y="173990"/>
                </a:lnTo>
                <a:lnTo>
                  <a:pt x="682663" y="179070"/>
                </a:lnTo>
                <a:lnTo>
                  <a:pt x="683336" y="187960"/>
                </a:lnTo>
                <a:lnTo>
                  <a:pt x="684949" y="191770"/>
                </a:lnTo>
                <a:lnTo>
                  <a:pt x="678586" y="196850"/>
                </a:lnTo>
                <a:lnTo>
                  <a:pt x="679488" y="200660"/>
                </a:lnTo>
                <a:lnTo>
                  <a:pt x="678192" y="205740"/>
                </a:lnTo>
                <a:lnTo>
                  <a:pt x="677430" y="209550"/>
                </a:lnTo>
                <a:lnTo>
                  <a:pt x="684593" y="209550"/>
                </a:lnTo>
                <a:lnTo>
                  <a:pt x="684644" y="214630"/>
                </a:lnTo>
                <a:lnTo>
                  <a:pt x="680783" y="218440"/>
                </a:lnTo>
                <a:lnTo>
                  <a:pt x="678586" y="223520"/>
                </a:lnTo>
                <a:lnTo>
                  <a:pt x="676262" y="223520"/>
                </a:lnTo>
                <a:lnTo>
                  <a:pt x="681367" y="227330"/>
                </a:lnTo>
                <a:lnTo>
                  <a:pt x="683336" y="227330"/>
                </a:lnTo>
                <a:lnTo>
                  <a:pt x="683387" y="232410"/>
                </a:lnTo>
                <a:lnTo>
                  <a:pt x="683514" y="232410"/>
                </a:lnTo>
                <a:lnTo>
                  <a:pt x="683158" y="236220"/>
                </a:lnTo>
                <a:lnTo>
                  <a:pt x="680745" y="236220"/>
                </a:lnTo>
                <a:lnTo>
                  <a:pt x="678319" y="241300"/>
                </a:lnTo>
                <a:lnTo>
                  <a:pt x="676668" y="245110"/>
                </a:lnTo>
                <a:lnTo>
                  <a:pt x="681189" y="250190"/>
                </a:lnTo>
                <a:lnTo>
                  <a:pt x="683691" y="250190"/>
                </a:lnTo>
                <a:lnTo>
                  <a:pt x="681367" y="255270"/>
                </a:lnTo>
                <a:lnTo>
                  <a:pt x="676795" y="259080"/>
                </a:lnTo>
                <a:lnTo>
                  <a:pt x="676935" y="264160"/>
                </a:lnTo>
                <a:lnTo>
                  <a:pt x="680567" y="267970"/>
                </a:lnTo>
                <a:lnTo>
                  <a:pt x="682218" y="267970"/>
                </a:lnTo>
                <a:lnTo>
                  <a:pt x="685126" y="273050"/>
                </a:lnTo>
                <a:lnTo>
                  <a:pt x="682536" y="276860"/>
                </a:lnTo>
                <a:lnTo>
                  <a:pt x="678992" y="281940"/>
                </a:lnTo>
                <a:lnTo>
                  <a:pt x="680961" y="281940"/>
                </a:lnTo>
                <a:lnTo>
                  <a:pt x="684542" y="285750"/>
                </a:lnTo>
                <a:lnTo>
                  <a:pt x="688314" y="285750"/>
                </a:lnTo>
                <a:lnTo>
                  <a:pt x="688936" y="290830"/>
                </a:lnTo>
                <a:lnTo>
                  <a:pt x="685800" y="290830"/>
                </a:lnTo>
                <a:lnTo>
                  <a:pt x="683514" y="294640"/>
                </a:lnTo>
                <a:lnTo>
                  <a:pt x="683298" y="294640"/>
                </a:lnTo>
                <a:lnTo>
                  <a:pt x="689203" y="303530"/>
                </a:lnTo>
                <a:lnTo>
                  <a:pt x="693635" y="303530"/>
                </a:lnTo>
                <a:lnTo>
                  <a:pt x="696150" y="308610"/>
                </a:lnTo>
                <a:lnTo>
                  <a:pt x="696188" y="308927"/>
                </a:lnTo>
                <a:lnTo>
                  <a:pt x="696087" y="308610"/>
                </a:lnTo>
                <a:lnTo>
                  <a:pt x="693242" y="312420"/>
                </a:lnTo>
                <a:lnTo>
                  <a:pt x="688708" y="308610"/>
                </a:lnTo>
                <a:lnTo>
                  <a:pt x="688809" y="312420"/>
                </a:lnTo>
                <a:lnTo>
                  <a:pt x="688936" y="317461"/>
                </a:lnTo>
                <a:lnTo>
                  <a:pt x="689025" y="321310"/>
                </a:lnTo>
                <a:lnTo>
                  <a:pt x="695032" y="321310"/>
                </a:lnTo>
                <a:lnTo>
                  <a:pt x="699058" y="326390"/>
                </a:lnTo>
                <a:lnTo>
                  <a:pt x="697039" y="326390"/>
                </a:lnTo>
                <a:lnTo>
                  <a:pt x="695744" y="330200"/>
                </a:lnTo>
                <a:lnTo>
                  <a:pt x="693547" y="335280"/>
                </a:lnTo>
                <a:lnTo>
                  <a:pt x="702602" y="335280"/>
                </a:lnTo>
                <a:lnTo>
                  <a:pt x="700316" y="340360"/>
                </a:lnTo>
                <a:lnTo>
                  <a:pt x="697179" y="344170"/>
                </a:lnTo>
                <a:lnTo>
                  <a:pt x="697585" y="344170"/>
                </a:lnTo>
                <a:lnTo>
                  <a:pt x="705154" y="353060"/>
                </a:lnTo>
                <a:lnTo>
                  <a:pt x="706132" y="353060"/>
                </a:lnTo>
                <a:lnTo>
                  <a:pt x="705866" y="361950"/>
                </a:lnTo>
                <a:lnTo>
                  <a:pt x="706945" y="367030"/>
                </a:lnTo>
                <a:lnTo>
                  <a:pt x="712266" y="370840"/>
                </a:lnTo>
                <a:lnTo>
                  <a:pt x="717067" y="375920"/>
                </a:lnTo>
                <a:lnTo>
                  <a:pt x="712089" y="379730"/>
                </a:lnTo>
                <a:lnTo>
                  <a:pt x="710793" y="384810"/>
                </a:lnTo>
                <a:lnTo>
                  <a:pt x="712228" y="384810"/>
                </a:lnTo>
                <a:lnTo>
                  <a:pt x="713168" y="388620"/>
                </a:lnTo>
                <a:lnTo>
                  <a:pt x="715454" y="393700"/>
                </a:lnTo>
                <a:lnTo>
                  <a:pt x="718858" y="397510"/>
                </a:lnTo>
                <a:lnTo>
                  <a:pt x="717245" y="406400"/>
                </a:lnTo>
                <a:lnTo>
                  <a:pt x="718629" y="411480"/>
                </a:lnTo>
                <a:lnTo>
                  <a:pt x="722172" y="415290"/>
                </a:lnTo>
                <a:lnTo>
                  <a:pt x="724103" y="415290"/>
                </a:lnTo>
                <a:lnTo>
                  <a:pt x="724954" y="420370"/>
                </a:lnTo>
                <a:lnTo>
                  <a:pt x="723557" y="420370"/>
                </a:lnTo>
                <a:lnTo>
                  <a:pt x="721906" y="425450"/>
                </a:lnTo>
                <a:lnTo>
                  <a:pt x="724814" y="429260"/>
                </a:lnTo>
                <a:lnTo>
                  <a:pt x="727722" y="429260"/>
                </a:lnTo>
                <a:lnTo>
                  <a:pt x="730453" y="434340"/>
                </a:lnTo>
                <a:lnTo>
                  <a:pt x="731850" y="434340"/>
                </a:lnTo>
                <a:lnTo>
                  <a:pt x="731799" y="443230"/>
                </a:lnTo>
                <a:lnTo>
                  <a:pt x="736206" y="443230"/>
                </a:lnTo>
                <a:lnTo>
                  <a:pt x="731939" y="447040"/>
                </a:lnTo>
                <a:lnTo>
                  <a:pt x="732612" y="452120"/>
                </a:lnTo>
                <a:lnTo>
                  <a:pt x="736638" y="452120"/>
                </a:lnTo>
                <a:lnTo>
                  <a:pt x="736498" y="455930"/>
                </a:lnTo>
                <a:lnTo>
                  <a:pt x="739775" y="455930"/>
                </a:lnTo>
                <a:lnTo>
                  <a:pt x="741210" y="461010"/>
                </a:lnTo>
                <a:lnTo>
                  <a:pt x="741972" y="461010"/>
                </a:lnTo>
                <a:lnTo>
                  <a:pt x="741514" y="464820"/>
                </a:lnTo>
                <a:lnTo>
                  <a:pt x="743877" y="469900"/>
                </a:lnTo>
                <a:lnTo>
                  <a:pt x="748017" y="473710"/>
                </a:lnTo>
                <a:lnTo>
                  <a:pt x="752856" y="478790"/>
                </a:lnTo>
                <a:lnTo>
                  <a:pt x="754773" y="478790"/>
                </a:lnTo>
                <a:lnTo>
                  <a:pt x="756031" y="482600"/>
                </a:lnTo>
                <a:lnTo>
                  <a:pt x="757415" y="482600"/>
                </a:lnTo>
                <a:lnTo>
                  <a:pt x="760641" y="487680"/>
                </a:lnTo>
                <a:lnTo>
                  <a:pt x="759028" y="491490"/>
                </a:lnTo>
                <a:lnTo>
                  <a:pt x="761225" y="491490"/>
                </a:lnTo>
                <a:lnTo>
                  <a:pt x="763016" y="496570"/>
                </a:lnTo>
                <a:lnTo>
                  <a:pt x="761758" y="500380"/>
                </a:lnTo>
                <a:lnTo>
                  <a:pt x="769823" y="500380"/>
                </a:lnTo>
                <a:lnTo>
                  <a:pt x="769416" y="505460"/>
                </a:lnTo>
                <a:lnTo>
                  <a:pt x="769023" y="505460"/>
                </a:lnTo>
                <a:lnTo>
                  <a:pt x="769518" y="510540"/>
                </a:lnTo>
                <a:lnTo>
                  <a:pt x="775385" y="510540"/>
                </a:lnTo>
                <a:lnTo>
                  <a:pt x="773137" y="514350"/>
                </a:lnTo>
                <a:lnTo>
                  <a:pt x="779589" y="519430"/>
                </a:lnTo>
                <a:lnTo>
                  <a:pt x="781862" y="523240"/>
                </a:lnTo>
                <a:lnTo>
                  <a:pt x="783755" y="528320"/>
                </a:lnTo>
                <a:lnTo>
                  <a:pt x="787425" y="528320"/>
                </a:lnTo>
                <a:lnTo>
                  <a:pt x="787971" y="532130"/>
                </a:lnTo>
                <a:lnTo>
                  <a:pt x="793432" y="532130"/>
                </a:lnTo>
                <a:lnTo>
                  <a:pt x="792137" y="537210"/>
                </a:lnTo>
                <a:lnTo>
                  <a:pt x="792175" y="541020"/>
                </a:lnTo>
                <a:lnTo>
                  <a:pt x="794283" y="541020"/>
                </a:lnTo>
                <a:lnTo>
                  <a:pt x="797775" y="546100"/>
                </a:lnTo>
                <a:lnTo>
                  <a:pt x="799566" y="546100"/>
                </a:lnTo>
                <a:lnTo>
                  <a:pt x="802830" y="549910"/>
                </a:lnTo>
                <a:lnTo>
                  <a:pt x="806284" y="549910"/>
                </a:lnTo>
                <a:lnTo>
                  <a:pt x="804989" y="554990"/>
                </a:lnTo>
                <a:lnTo>
                  <a:pt x="803960" y="554990"/>
                </a:lnTo>
                <a:lnTo>
                  <a:pt x="805027" y="558800"/>
                </a:lnTo>
                <a:lnTo>
                  <a:pt x="818959" y="558800"/>
                </a:lnTo>
                <a:lnTo>
                  <a:pt x="816813" y="563880"/>
                </a:lnTo>
                <a:lnTo>
                  <a:pt x="813981" y="563880"/>
                </a:lnTo>
                <a:lnTo>
                  <a:pt x="816546" y="567690"/>
                </a:lnTo>
                <a:lnTo>
                  <a:pt x="819721" y="572770"/>
                </a:lnTo>
                <a:lnTo>
                  <a:pt x="824153" y="572770"/>
                </a:lnTo>
                <a:lnTo>
                  <a:pt x="828903" y="567690"/>
                </a:lnTo>
                <a:lnTo>
                  <a:pt x="829221" y="576580"/>
                </a:lnTo>
                <a:lnTo>
                  <a:pt x="832434" y="576580"/>
                </a:lnTo>
                <a:lnTo>
                  <a:pt x="836244" y="581660"/>
                </a:lnTo>
                <a:lnTo>
                  <a:pt x="839381" y="581660"/>
                </a:lnTo>
                <a:lnTo>
                  <a:pt x="838974" y="585470"/>
                </a:lnTo>
                <a:lnTo>
                  <a:pt x="841171" y="585470"/>
                </a:lnTo>
                <a:lnTo>
                  <a:pt x="844892" y="590550"/>
                </a:lnTo>
                <a:lnTo>
                  <a:pt x="845502" y="590550"/>
                </a:lnTo>
                <a:lnTo>
                  <a:pt x="845502" y="567690"/>
                </a:lnTo>
                <a:lnTo>
                  <a:pt x="845502" y="491490"/>
                </a:lnTo>
                <a:lnTo>
                  <a:pt x="842073" y="487680"/>
                </a:lnTo>
                <a:lnTo>
                  <a:pt x="833539" y="478790"/>
                </a:lnTo>
                <a:lnTo>
                  <a:pt x="829462" y="473710"/>
                </a:lnTo>
                <a:lnTo>
                  <a:pt x="825817" y="464820"/>
                </a:lnTo>
                <a:lnTo>
                  <a:pt x="820750" y="464820"/>
                </a:lnTo>
                <a:lnTo>
                  <a:pt x="819365" y="461010"/>
                </a:lnTo>
                <a:lnTo>
                  <a:pt x="818642" y="461010"/>
                </a:lnTo>
                <a:lnTo>
                  <a:pt x="816444" y="455930"/>
                </a:lnTo>
                <a:lnTo>
                  <a:pt x="815822" y="452120"/>
                </a:lnTo>
                <a:lnTo>
                  <a:pt x="811834" y="452120"/>
                </a:lnTo>
                <a:lnTo>
                  <a:pt x="811339" y="447040"/>
                </a:lnTo>
                <a:lnTo>
                  <a:pt x="810450" y="447040"/>
                </a:lnTo>
                <a:lnTo>
                  <a:pt x="809536" y="443230"/>
                </a:lnTo>
                <a:lnTo>
                  <a:pt x="805154" y="438150"/>
                </a:lnTo>
                <a:lnTo>
                  <a:pt x="802259" y="434340"/>
                </a:lnTo>
                <a:lnTo>
                  <a:pt x="800417" y="434340"/>
                </a:lnTo>
                <a:lnTo>
                  <a:pt x="800773" y="429260"/>
                </a:lnTo>
                <a:lnTo>
                  <a:pt x="796112" y="429260"/>
                </a:lnTo>
                <a:lnTo>
                  <a:pt x="795439" y="425450"/>
                </a:lnTo>
                <a:lnTo>
                  <a:pt x="794016" y="425450"/>
                </a:lnTo>
                <a:lnTo>
                  <a:pt x="795083" y="420370"/>
                </a:lnTo>
                <a:lnTo>
                  <a:pt x="794727" y="420370"/>
                </a:lnTo>
                <a:lnTo>
                  <a:pt x="794410" y="415290"/>
                </a:lnTo>
                <a:lnTo>
                  <a:pt x="792226" y="411480"/>
                </a:lnTo>
                <a:lnTo>
                  <a:pt x="791057" y="406400"/>
                </a:lnTo>
                <a:lnTo>
                  <a:pt x="788619" y="402590"/>
                </a:lnTo>
                <a:lnTo>
                  <a:pt x="786269" y="393700"/>
                </a:lnTo>
                <a:lnTo>
                  <a:pt x="783742" y="388620"/>
                </a:lnTo>
                <a:lnTo>
                  <a:pt x="780796" y="379730"/>
                </a:lnTo>
                <a:lnTo>
                  <a:pt x="777481" y="370840"/>
                </a:lnTo>
                <a:lnTo>
                  <a:pt x="774077" y="367030"/>
                </a:lnTo>
                <a:lnTo>
                  <a:pt x="772464" y="358140"/>
                </a:lnTo>
                <a:lnTo>
                  <a:pt x="771220" y="353060"/>
                </a:lnTo>
                <a:lnTo>
                  <a:pt x="768438" y="349250"/>
                </a:lnTo>
                <a:lnTo>
                  <a:pt x="765886" y="340360"/>
                </a:lnTo>
                <a:lnTo>
                  <a:pt x="765568" y="340360"/>
                </a:lnTo>
                <a:lnTo>
                  <a:pt x="767626" y="335280"/>
                </a:lnTo>
                <a:lnTo>
                  <a:pt x="764006" y="321310"/>
                </a:lnTo>
                <a:lnTo>
                  <a:pt x="763193" y="312420"/>
                </a:lnTo>
                <a:lnTo>
                  <a:pt x="759206" y="303530"/>
                </a:lnTo>
                <a:lnTo>
                  <a:pt x="757961" y="303530"/>
                </a:lnTo>
                <a:lnTo>
                  <a:pt x="756881" y="299720"/>
                </a:lnTo>
                <a:lnTo>
                  <a:pt x="758088" y="294640"/>
                </a:lnTo>
                <a:lnTo>
                  <a:pt x="753033" y="294640"/>
                </a:lnTo>
                <a:lnTo>
                  <a:pt x="755129" y="290830"/>
                </a:lnTo>
                <a:lnTo>
                  <a:pt x="755802" y="285750"/>
                </a:lnTo>
                <a:lnTo>
                  <a:pt x="754468" y="285750"/>
                </a:lnTo>
                <a:lnTo>
                  <a:pt x="751459" y="281940"/>
                </a:lnTo>
                <a:lnTo>
                  <a:pt x="752043" y="276860"/>
                </a:lnTo>
                <a:lnTo>
                  <a:pt x="751636" y="273050"/>
                </a:lnTo>
                <a:lnTo>
                  <a:pt x="750951" y="267970"/>
                </a:lnTo>
                <a:lnTo>
                  <a:pt x="750201" y="259080"/>
                </a:lnTo>
                <a:lnTo>
                  <a:pt x="749528" y="255270"/>
                </a:lnTo>
                <a:lnTo>
                  <a:pt x="749084" y="245110"/>
                </a:lnTo>
                <a:lnTo>
                  <a:pt x="749046" y="232410"/>
                </a:lnTo>
                <a:lnTo>
                  <a:pt x="749312" y="227330"/>
                </a:lnTo>
                <a:lnTo>
                  <a:pt x="749719" y="218440"/>
                </a:lnTo>
                <a:lnTo>
                  <a:pt x="749935" y="214630"/>
                </a:lnTo>
                <a:lnTo>
                  <a:pt x="750125" y="214630"/>
                </a:lnTo>
                <a:lnTo>
                  <a:pt x="749046" y="209550"/>
                </a:lnTo>
                <a:lnTo>
                  <a:pt x="746937" y="200660"/>
                </a:lnTo>
                <a:lnTo>
                  <a:pt x="748868" y="196850"/>
                </a:lnTo>
                <a:lnTo>
                  <a:pt x="750430" y="182880"/>
                </a:lnTo>
                <a:lnTo>
                  <a:pt x="749274" y="179070"/>
                </a:lnTo>
                <a:lnTo>
                  <a:pt x="751459" y="170180"/>
                </a:lnTo>
                <a:lnTo>
                  <a:pt x="753211" y="165100"/>
                </a:lnTo>
                <a:lnTo>
                  <a:pt x="755713" y="160020"/>
                </a:lnTo>
                <a:lnTo>
                  <a:pt x="753973" y="156210"/>
                </a:lnTo>
                <a:lnTo>
                  <a:pt x="753681" y="154101"/>
                </a:lnTo>
                <a:lnTo>
                  <a:pt x="754418" y="153339"/>
                </a:lnTo>
                <a:lnTo>
                  <a:pt x="757059" y="155219"/>
                </a:lnTo>
                <a:lnTo>
                  <a:pt x="757783" y="153250"/>
                </a:lnTo>
                <a:lnTo>
                  <a:pt x="759701" y="147840"/>
                </a:lnTo>
                <a:lnTo>
                  <a:pt x="763333" y="142824"/>
                </a:lnTo>
                <a:lnTo>
                  <a:pt x="762254" y="136639"/>
                </a:lnTo>
                <a:lnTo>
                  <a:pt x="753630" y="153670"/>
                </a:lnTo>
                <a:lnTo>
                  <a:pt x="753300" y="151130"/>
                </a:lnTo>
                <a:lnTo>
                  <a:pt x="755332" y="147320"/>
                </a:lnTo>
                <a:lnTo>
                  <a:pt x="759396" y="138430"/>
                </a:lnTo>
                <a:lnTo>
                  <a:pt x="762431" y="133350"/>
                </a:lnTo>
                <a:lnTo>
                  <a:pt x="763282" y="133350"/>
                </a:lnTo>
                <a:lnTo>
                  <a:pt x="763739" y="129540"/>
                </a:lnTo>
                <a:lnTo>
                  <a:pt x="766864" y="124460"/>
                </a:lnTo>
                <a:lnTo>
                  <a:pt x="765771" y="128270"/>
                </a:lnTo>
                <a:lnTo>
                  <a:pt x="770089" y="124460"/>
                </a:lnTo>
                <a:lnTo>
                  <a:pt x="773861" y="120650"/>
                </a:lnTo>
                <a:lnTo>
                  <a:pt x="775068" y="111760"/>
                </a:lnTo>
                <a:lnTo>
                  <a:pt x="779272" y="102870"/>
                </a:lnTo>
                <a:lnTo>
                  <a:pt x="781519" y="97790"/>
                </a:lnTo>
                <a:lnTo>
                  <a:pt x="785317" y="97790"/>
                </a:lnTo>
                <a:lnTo>
                  <a:pt x="784110" y="93980"/>
                </a:lnTo>
                <a:lnTo>
                  <a:pt x="783755" y="93980"/>
                </a:lnTo>
                <a:lnTo>
                  <a:pt x="791959" y="88900"/>
                </a:lnTo>
                <a:lnTo>
                  <a:pt x="800036" y="80010"/>
                </a:lnTo>
                <a:lnTo>
                  <a:pt x="808380" y="74930"/>
                </a:lnTo>
                <a:lnTo>
                  <a:pt x="817397" y="71120"/>
                </a:lnTo>
                <a:lnTo>
                  <a:pt x="821563" y="71120"/>
                </a:lnTo>
                <a:lnTo>
                  <a:pt x="827379" y="74930"/>
                </a:lnTo>
                <a:lnTo>
                  <a:pt x="832218" y="71120"/>
                </a:lnTo>
                <a:lnTo>
                  <a:pt x="843280" y="71120"/>
                </a:lnTo>
                <a:lnTo>
                  <a:pt x="845502" y="71120"/>
                </a:lnTo>
                <a:lnTo>
                  <a:pt x="845502" y="48260"/>
                </a:lnTo>
                <a:lnTo>
                  <a:pt x="845502" y="12700"/>
                </a:lnTo>
                <a:lnTo>
                  <a:pt x="845502" y="8890"/>
                </a:lnTo>
                <a:lnTo>
                  <a:pt x="845502" y="0"/>
                </a:lnTo>
                <a:close/>
              </a:path>
            </a:pathLst>
          </a:custGeom>
          <a:solidFill>
            <a:srgbClr val="2E1504">
              <a:alpha val="1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42721" y="7202936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90" h="377190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90" h="377190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90" h="377190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0792" y="840125"/>
            <a:ext cx="707390" cy="377190"/>
          </a:xfrm>
          <a:custGeom>
            <a:avLst/>
            <a:gdLst/>
            <a:ahLst/>
            <a:cxnLst/>
            <a:rect l="l" t="t" r="r" b="b"/>
            <a:pathLst>
              <a:path w="707389" h="377190">
                <a:moveTo>
                  <a:pt x="0" y="377130"/>
                </a:moveTo>
                <a:lnTo>
                  <a:pt x="0" y="282557"/>
                </a:lnTo>
                <a:lnTo>
                  <a:pt x="121704" y="188759"/>
                </a:lnTo>
                <a:lnTo>
                  <a:pt x="0" y="94573"/>
                </a:lnTo>
                <a:lnTo>
                  <a:pt x="0" y="0"/>
                </a:lnTo>
                <a:lnTo>
                  <a:pt x="243797" y="188371"/>
                </a:lnTo>
                <a:lnTo>
                  <a:pt x="0" y="377130"/>
                </a:lnTo>
                <a:close/>
              </a:path>
              <a:path w="707389" h="377190">
                <a:moveTo>
                  <a:pt x="231782" y="377130"/>
                </a:moveTo>
                <a:lnTo>
                  <a:pt x="231782" y="282557"/>
                </a:lnTo>
                <a:lnTo>
                  <a:pt x="353487" y="188759"/>
                </a:lnTo>
                <a:lnTo>
                  <a:pt x="231782" y="94573"/>
                </a:lnTo>
                <a:lnTo>
                  <a:pt x="231782" y="0"/>
                </a:lnTo>
                <a:lnTo>
                  <a:pt x="475579" y="188371"/>
                </a:lnTo>
                <a:lnTo>
                  <a:pt x="231782" y="377130"/>
                </a:lnTo>
                <a:close/>
              </a:path>
              <a:path w="707389" h="377190">
                <a:moveTo>
                  <a:pt x="463564" y="377130"/>
                </a:moveTo>
                <a:lnTo>
                  <a:pt x="463564" y="282557"/>
                </a:lnTo>
                <a:lnTo>
                  <a:pt x="585269" y="188759"/>
                </a:lnTo>
                <a:lnTo>
                  <a:pt x="463564" y="94573"/>
                </a:lnTo>
                <a:lnTo>
                  <a:pt x="463564" y="0"/>
                </a:lnTo>
                <a:lnTo>
                  <a:pt x="707361" y="188371"/>
                </a:lnTo>
                <a:lnTo>
                  <a:pt x="463564" y="377130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3845845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4836445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5331745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5827045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6322345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606" y="6817645"/>
            <a:ext cx="123825" cy="123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7111" y="3590467"/>
            <a:ext cx="8052434" cy="398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5405">
              <a:lnSpc>
                <a:spcPct val="116100"/>
              </a:lnSpc>
              <a:spcBef>
                <a:spcPts val="95"/>
              </a:spcBef>
            </a:pPr>
            <a:r>
              <a:rPr sz="2800" spc="55" dirty="0">
                <a:latin typeface="Lucida Sans Unicode"/>
                <a:cs typeface="Lucida Sans Unicode"/>
              </a:rPr>
              <a:t>Local</a:t>
            </a:r>
            <a:r>
              <a:rPr sz="2800" spc="-65" dirty="0">
                <a:latin typeface="Lucida Sans Unicode"/>
                <a:cs typeface="Lucida Sans Unicode"/>
              </a:rPr>
              <a:t> </a:t>
            </a:r>
            <a:r>
              <a:rPr sz="2800" spc="60" dirty="0">
                <a:latin typeface="Lucida Sans Unicode"/>
                <a:cs typeface="Lucida Sans Unicode"/>
              </a:rPr>
              <a:t>businesses</a:t>
            </a:r>
            <a:r>
              <a:rPr sz="2800" spc="-60" dirty="0">
                <a:latin typeface="Lucida Sans Unicode"/>
                <a:cs typeface="Lucida Sans Unicode"/>
              </a:rPr>
              <a:t> </a:t>
            </a:r>
            <a:r>
              <a:rPr sz="2800" spc="180" dirty="0">
                <a:latin typeface="Lucida Sans Unicode"/>
                <a:cs typeface="Lucida Sans Unicode"/>
              </a:rPr>
              <a:t>and</a:t>
            </a:r>
            <a:r>
              <a:rPr sz="2800" spc="-6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tiny</a:t>
            </a:r>
            <a:r>
              <a:rPr sz="2800" spc="-6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online</a:t>
            </a:r>
            <a:r>
              <a:rPr sz="2800" spc="-6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retailers</a:t>
            </a:r>
            <a:r>
              <a:rPr sz="2800" spc="-65" dirty="0">
                <a:latin typeface="Lucida Sans Unicode"/>
                <a:cs typeface="Lucida Sans Unicode"/>
              </a:rPr>
              <a:t> </a:t>
            </a:r>
            <a:r>
              <a:rPr sz="2800" spc="-20" dirty="0">
                <a:latin typeface="Lucida Sans Unicode"/>
                <a:cs typeface="Lucida Sans Unicode"/>
              </a:rPr>
              <a:t>like </a:t>
            </a:r>
            <a:r>
              <a:rPr sz="2800" spc="70" dirty="0">
                <a:latin typeface="Lucida Sans Unicode"/>
                <a:cs typeface="Lucida Sans Unicode"/>
              </a:rPr>
              <a:t>Sale.af</a:t>
            </a:r>
            <a:r>
              <a:rPr sz="2800" spc="-135" dirty="0">
                <a:latin typeface="Lucida Sans Unicode"/>
                <a:cs typeface="Lucida Sans Unicode"/>
              </a:rPr>
              <a:t> </a:t>
            </a:r>
            <a:r>
              <a:rPr sz="2800" spc="140" dirty="0">
                <a:latin typeface="Lucida Sans Unicode"/>
                <a:cs typeface="Lucida Sans Unicode"/>
              </a:rPr>
              <a:t>are</a:t>
            </a:r>
            <a:r>
              <a:rPr sz="2800" spc="-13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competitors.</a:t>
            </a:r>
            <a:endParaRPr sz="2800">
              <a:latin typeface="Lucida Sans Unicode"/>
              <a:cs typeface="Lucida Sans Unicode"/>
            </a:endParaRPr>
          </a:p>
          <a:p>
            <a:pPr marL="12700" marR="1900555" indent="95250">
              <a:lnSpc>
                <a:spcPct val="116100"/>
              </a:lnSpc>
            </a:pPr>
            <a:r>
              <a:rPr sz="2800" dirty="0">
                <a:latin typeface="Lucida Sans Unicode"/>
                <a:cs typeface="Lucida Sans Unicode"/>
              </a:rPr>
              <a:t>Current</a:t>
            </a:r>
            <a:r>
              <a:rPr sz="2800" spc="10" dirty="0">
                <a:latin typeface="Lucida Sans Unicode"/>
                <a:cs typeface="Lucida Sans Unicode"/>
              </a:rPr>
              <a:t> </a:t>
            </a:r>
            <a:r>
              <a:rPr sz="2800" spc="45" dirty="0">
                <a:latin typeface="Lucida Sans Unicode"/>
                <a:cs typeface="Lucida Sans Unicode"/>
              </a:rPr>
              <a:t>competitors'</a:t>
            </a:r>
            <a:r>
              <a:rPr sz="2800" spc="15" dirty="0">
                <a:latin typeface="Lucida Sans Unicode"/>
                <a:cs typeface="Lucida Sans Unicode"/>
              </a:rPr>
              <a:t> </a:t>
            </a:r>
            <a:r>
              <a:rPr sz="2800" spc="50" dirty="0">
                <a:latin typeface="Lucida Sans Unicode"/>
                <a:cs typeface="Lucida Sans Unicode"/>
              </a:rPr>
              <a:t>weaknesses: </a:t>
            </a:r>
            <a:r>
              <a:rPr sz="2800" spc="125" dirty="0">
                <a:latin typeface="Lucida Sans Unicode"/>
                <a:cs typeface="Lucida Sans Unicode"/>
              </a:rPr>
              <a:t>Inadequate</a:t>
            </a:r>
            <a:r>
              <a:rPr sz="2800" spc="-3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logistics</a:t>
            </a:r>
            <a:r>
              <a:rPr sz="2800" spc="-30" dirty="0">
                <a:latin typeface="Lucida Sans Unicode"/>
                <a:cs typeface="Lucida Sans Unicode"/>
              </a:rPr>
              <a:t> </a:t>
            </a:r>
            <a:r>
              <a:rPr sz="2800" spc="50" dirty="0">
                <a:latin typeface="Lucida Sans Unicode"/>
                <a:cs typeface="Lucida Sans Unicode"/>
              </a:rPr>
              <a:t>capabilities; </a:t>
            </a:r>
            <a:r>
              <a:rPr sz="2800" dirty="0">
                <a:latin typeface="Lucida Sans Unicode"/>
                <a:cs typeface="Lucida Sans Unicode"/>
              </a:rPr>
              <a:t>Limited</a:t>
            </a:r>
            <a:r>
              <a:rPr sz="2800" spc="-10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inventory</a:t>
            </a:r>
            <a:endParaRPr sz="2800">
              <a:latin typeface="Lucida Sans Unicode"/>
              <a:cs typeface="Lucida Sans Unicode"/>
            </a:endParaRPr>
          </a:p>
          <a:p>
            <a:pPr marL="107950">
              <a:lnSpc>
                <a:spcPct val="100000"/>
              </a:lnSpc>
              <a:spcBef>
                <a:spcPts val="535"/>
              </a:spcBef>
            </a:pPr>
            <a:r>
              <a:rPr sz="2800" dirty="0">
                <a:latin typeface="Lucida Sans Unicode"/>
                <a:cs typeface="Lucida Sans Unicode"/>
              </a:rPr>
              <a:t>Unreliable</a:t>
            </a:r>
            <a:r>
              <a:rPr sz="2800" spc="-5" dirty="0">
                <a:latin typeface="Lucida Sans Unicode"/>
                <a:cs typeface="Lucida Sans Unicode"/>
              </a:rPr>
              <a:t> </a:t>
            </a:r>
            <a:r>
              <a:rPr sz="2800" spc="80" dirty="0">
                <a:latin typeface="Lucida Sans Unicode"/>
                <a:cs typeface="Lucida Sans Unicode"/>
              </a:rPr>
              <a:t>service</a:t>
            </a:r>
            <a:r>
              <a:rPr sz="2800" dirty="0">
                <a:latin typeface="Lucida Sans Unicode"/>
                <a:cs typeface="Lucida Sans Unicode"/>
              </a:rPr>
              <a:t> </a:t>
            </a:r>
            <a:r>
              <a:rPr sz="2800" spc="180" dirty="0">
                <a:latin typeface="Lucida Sans Unicode"/>
                <a:cs typeface="Lucida Sans Unicode"/>
              </a:rPr>
              <a:t>and</a:t>
            </a:r>
            <a:r>
              <a:rPr sz="2800" spc="-5" dirty="0">
                <a:latin typeface="Lucida Sans Unicode"/>
                <a:cs typeface="Lucida Sans Unicode"/>
              </a:rPr>
              <a:t> </a:t>
            </a:r>
            <a:r>
              <a:rPr sz="2800" spc="45" dirty="0">
                <a:latin typeface="Lucida Sans Unicode"/>
                <a:cs typeface="Lucida Sans Unicode"/>
              </a:rPr>
              <a:t>quality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  <a:tabLst>
                <a:tab pos="3055620" algn="l"/>
              </a:tabLst>
            </a:pPr>
            <a:r>
              <a:rPr sz="2800" spc="75" dirty="0">
                <a:latin typeface="Lucida Sans Unicode"/>
                <a:cs typeface="Lucida Sans Unicode"/>
              </a:rPr>
              <a:t>Afghan</a:t>
            </a:r>
            <a:r>
              <a:rPr sz="2800" spc="-13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clothing</a:t>
            </a:r>
            <a:r>
              <a:rPr sz="2800" dirty="0">
                <a:latin typeface="Lucida Sans Unicode"/>
                <a:cs typeface="Lucida Sans Unicode"/>
              </a:rPr>
              <a:t>	Rakht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spc="95" dirty="0">
                <a:latin typeface="Lucida Sans Unicode"/>
                <a:cs typeface="Lucida Sans Unicode"/>
              </a:rPr>
              <a:t>covers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spc="60" dirty="0">
                <a:latin typeface="Lucida Sans Unicode"/>
                <a:cs typeface="Lucida Sans Unicode"/>
              </a:rPr>
              <a:t>the</a:t>
            </a:r>
            <a:r>
              <a:rPr sz="2800" spc="-120" dirty="0">
                <a:latin typeface="Lucida Sans Unicode"/>
                <a:cs typeface="Lucida Sans Unicode"/>
              </a:rPr>
              <a:t> </a:t>
            </a:r>
            <a:r>
              <a:rPr sz="2800" spc="210" dirty="0">
                <a:latin typeface="Lucida Sans Unicode"/>
                <a:cs typeface="Lucida Sans Unicode"/>
              </a:rPr>
              <a:t>gap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left</a:t>
            </a:r>
            <a:r>
              <a:rPr sz="2800" spc="-125" dirty="0">
                <a:latin typeface="Lucida Sans Unicode"/>
                <a:cs typeface="Lucida Sans Unicode"/>
              </a:rPr>
              <a:t> </a:t>
            </a:r>
            <a:r>
              <a:rPr sz="2800" spc="100" dirty="0">
                <a:latin typeface="Lucida Sans Unicode"/>
                <a:cs typeface="Lucida Sans Unicode"/>
              </a:rPr>
              <a:t>by </a:t>
            </a:r>
            <a:r>
              <a:rPr sz="2800" spc="-10" dirty="0">
                <a:latin typeface="Lucida Sans Unicode"/>
                <a:cs typeface="Lucida Sans Unicode"/>
              </a:rPr>
              <a:t>SMEs'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114" dirty="0">
                <a:latin typeface="Lucida Sans Unicode"/>
                <a:cs typeface="Lucida Sans Unicode"/>
              </a:rPr>
              <a:t>weak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dirty="0">
                <a:latin typeface="Lucida Sans Unicode"/>
                <a:cs typeface="Lucida Sans Unicode"/>
              </a:rPr>
              <a:t>distribution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0" dirty="0">
                <a:latin typeface="Lucida Sans Unicode"/>
                <a:cs typeface="Lucida Sans Unicode"/>
              </a:rPr>
              <a:t>networks.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640046" y="1092056"/>
            <a:ext cx="4127500" cy="225234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 marR="5080">
              <a:lnSpc>
                <a:spcPts val="5460"/>
              </a:lnSpc>
              <a:spcBef>
                <a:spcPts val="1235"/>
              </a:spcBef>
            </a:pPr>
            <a:r>
              <a:rPr sz="5500" spc="140" dirty="0"/>
              <a:t>Industry</a:t>
            </a:r>
            <a:r>
              <a:rPr sz="5500" spc="-290" dirty="0"/>
              <a:t> </a:t>
            </a:r>
            <a:r>
              <a:rPr sz="5500" spc="145" dirty="0"/>
              <a:t>&amp; </a:t>
            </a:r>
            <a:r>
              <a:rPr sz="5500" spc="260" dirty="0"/>
              <a:t>Competitor </a:t>
            </a:r>
            <a:r>
              <a:rPr sz="5500" spc="210" dirty="0"/>
              <a:t>Overview</a:t>
            </a:r>
            <a:endParaRPr sz="5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282" y="4373591"/>
            <a:ext cx="6250368" cy="5144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65699" y="1329949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1650" y="6852967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5" y="2400300"/>
                </a:lnTo>
                <a:lnTo>
                  <a:pt x="106719" y="2385969"/>
                </a:lnTo>
                <a:lnTo>
                  <a:pt x="71349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49" y="41849"/>
                </a:lnTo>
                <a:lnTo>
                  <a:pt x="106719" y="19362"/>
                </a:lnTo>
                <a:lnTo>
                  <a:pt x="146815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81418" y="1329949"/>
            <a:ext cx="4084320" cy="2405380"/>
          </a:xfrm>
          <a:custGeom>
            <a:avLst/>
            <a:gdLst/>
            <a:ahLst/>
            <a:cxnLst/>
            <a:rect l="l" t="t" r="r" b="b"/>
            <a:pathLst>
              <a:path w="4084319" h="2405379">
                <a:moveTo>
                  <a:pt x="3893488" y="2405331"/>
                </a:moveTo>
                <a:lnTo>
                  <a:pt x="190495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5" y="0"/>
                </a:lnTo>
                <a:lnTo>
                  <a:pt x="3893488" y="0"/>
                </a:lnTo>
                <a:lnTo>
                  <a:pt x="3937166" y="5031"/>
                </a:lnTo>
                <a:lnTo>
                  <a:pt x="3977262" y="19362"/>
                </a:lnTo>
                <a:lnTo>
                  <a:pt x="4012632" y="41849"/>
                </a:lnTo>
                <a:lnTo>
                  <a:pt x="4042132" y="71350"/>
                </a:lnTo>
                <a:lnTo>
                  <a:pt x="4064620" y="106720"/>
                </a:lnTo>
                <a:lnTo>
                  <a:pt x="4078951" y="146816"/>
                </a:lnTo>
                <a:lnTo>
                  <a:pt x="4083982" y="190494"/>
                </a:lnTo>
                <a:lnTo>
                  <a:pt x="4083982" y="2214836"/>
                </a:lnTo>
                <a:lnTo>
                  <a:pt x="4078951" y="2258515"/>
                </a:lnTo>
                <a:lnTo>
                  <a:pt x="4064620" y="2298611"/>
                </a:lnTo>
                <a:lnTo>
                  <a:pt x="4042132" y="2333981"/>
                </a:lnTo>
                <a:lnTo>
                  <a:pt x="4012632" y="2363481"/>
                </a:lnTo>
                <a:lnTo>
                  <a:pt x="3977262" y="2385969"/>
                </a:lnTo>
                <a:lnTo>
                  <a:pt x="3937166" y="2400300"/>
                </a:lnTo>
                <a:lnTo>
                  <a:pt x="3893488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81408" y="6868718"/>
            <a:ext cx="4816475" cy="3418840"/>
          </a:xfrm>
          <a:custGeom>
            <a:avLst/>
            <a:gdLst/>
            <a:ahLst/>
            <a:cxnLst/>
            <a:rect l="l" t="t" r="r" b="b"/>
            <a:pathLst>
              <a:path w="4816475" h="3418840">
                <a:moveTo>
                  <a:pt x="4083989" y="190487"/>
                </a:moveTo>
                <a:lnTo>
                  <a:pt x="4078960" y="146812"/>
                </a:lnTo>
                <a:lnTo>
                  <a:pt x="4064622" y="106718"/>
                </a:lnTo>
                <a:lnTo>
                  <a:pt x="4042143" y="71348"/>
                </a:lnTo>
                <a:lnTo>
                  <a:pt x="4012641" y="41846"/>
                </a:lnTo>
                <a:lnTo>
                  <a:pt x="3977271" y="19354"/>
                </a:lnTo>
                <a:lnTo>
                  <a:pt x="3937165" y="5029"/>
                </a:lnTo>
                <a:lnTo>
                  <a:pt x="3893489" y="0"/>
                </a:lnTo>
                <a:lnTo>
                  <a:pt x="190500" y="0"/>
                </a:lnTo>
                <a:lnTo>
                  <a:pt x="146824" y="5029"/>
                </a:lnTo>
                <a:lnTo>
                  <a:pt x="106730" y="19354"/>
                </a:lnTo>
                <a:lnTo>
                  <a:pt x="71348" y="41846"/>
                </a:lnTo>
                <a:lnTo>
                  <a:pt x="41859" y="71348"/>
                </a:lnTo>
                <a:lnTo>
                  <a:pt x="19367" y="106718"/>
                </a:lnTo>
                <a:lnTo>
                  <a:pt x="5041" y="146812"/>
                </a:lnTo>
                <a:lnTo>
                  <a:pt x="0" y="190487"/>
                </a:lnTo>
                <a:lnTo>
                  <a:pt x="0" y="2214829"/>
                </a:lnTo>
                <a:lnTo>
                  <a:pt x="5041" y="2258517"/>
                </a:lnTo>
                <a:lnTo>
                  <a:pt x="19367" y="2298611"/>
                </a:lnTo>
                <a:lnTo>
                  <a:pt x="41859" y="2333980"/>
                </a:lnTo>
                <a:lnTo>
                  <a:pt x="71348" y="2363482"/>
                </a:lnTo>
                <a:lnTo>
                  <a:pt x="106730" y="2385961"/>
                </a:lnTo>
                <a:lnTo>
                  <a:pt x="146824" y="2400300"/>
                </a:lnTo>
                <a:lnTo>
                  <a:pt x="190500" y="2405329"/>
                </a:lnTo>
                <a:lnTo>
                  <a:pt x="3893489" y="2405329"/>
                </a:lnTo>
                <a:lnTo>
                  <a:pt x="3937165" y="2400300"/>
                </a:lnTo>
                <a:lnTo>
                  <a:pt x="3977271" y="2385961"/>
                </a:lnTo>
                <a:lnTo>
                  <a:pt x="4012641" y="2363482"/>
                </a:lnTo>
                <a:lnTo>
                  <a:pt x="4042143" y="2333980"/>
                </a:lnTo>
                <a:lnTo>
                  <a:pt x="4064622" y="2298611"/>
                </a:lnTo>
                <a:lnTo>
                  <a:pt x="4078960" y="2258517"/>
                </a:lnTo>
                <a:lnTo>
                  <a:pt x="4083989" y="2214829"/>
                </a:lnTo>
                <a:lnTo>
                  <a:pt x="4083989" y="190487"/>
                </a:lnTo>
                <a:close/>
              </a:path>
              <a:path w="4816475" h="3418840">
                <a:moveTo>
                  <a:pt x="4691011" y="3418294"/>
                </a:moveTo>
                <a:lnTo>
                  <a:pt x="4449788" y="3106724"/>
                </a:lnTo>
                <a:lnTo>
                  <a:pt x="4209046" y="3418294"/>
                </a:lnTo>
                <a:lnTo>
                  <a:pt x="4392841" y="3418294"/>
                </a:lnTo>
                <a:lnTo>
                  <a:pt x="4450537" y="3343732"/>
                </a:lnTo>
                <a:lnTo>
                  <a:pt x="4508004" y="3418294"/>
                </a:lnTo>
                <a:lnTo>
                  <a:pt x="4691011" y="3418294"/>
                </a:lnTo>
                <a:close/>
              </a:path>
              <a:path w="4816475" h="3418840">
                <a:moveTo>
                  <a:pt x="4816208" y="3130042"/>
                </a:moveTo>
                <a:lnTo>
                  <a:pt x="4449788" y="2656789"/>
                </a:lnTo>
                <a:lnTo>
                  <a:pt x="4084116" y="3130042"/>
                </a:lnTo>
                <a:lnTo>
                  <a:pt x="4267708" y="3130042"/>
                </a:lnTo>
                <a:lnTo>
                  <a:pt x="4450537" y="2893796"/>
                </a:lnTo>
                <a:lnTo>
                  <a:pt x="4632617" y="3130042"/>
                </a:lnTo>
                <a:lnTo>
                  <a:pt x="4816208" y="3130042"/>
                </a:lnTo>
                <a:close/>
              </a:path>
              <a:path w="4816475" h="3418840">
                <a:moveTo>
                  <a:pt x="4816208" y="2680106"/>
                </a:moveTo>
                <a:lnTo>
                  <a:pt x="4449788" y="2206853"/>
                </a:lnTo>
                <a:lnTo>
                  <a:pt x="4084116" y="2680106"/>
                </a:lnTo>
                <a:lnTo>
                  <a:pt x="4267708" y="2680106"/>
                </a:lnTo>
                <a:lnTo>
                  <a:pt x="4450537" y="2443861"/>
                </a:lnTo>
                <a:lnTo>
                  <a:pt x="4632617" y="2680106"/>
                </a:lnTo>
                <a:lnTo>
                  <a:pt x="4816208" y="268010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66395" cy="1325880"/>
          </a:xfrm>
          <a:custGeom>
            <a:avLst/>
            <a:gdLst/>
            <a:ahLst/>
            <a:cxnLst/>
            <a:rect l="l" t="t" r="r" b="b"/>
            <a:pathLst>
              <a:path w="366395" h="1325880">
                <a:moveTo>
                  <a:pt x="0" y="875342"/>
                </a:moveTo>
                <a:lnTo>
                  <a:pt x="0" y="638273"/>
                </a:lnTo>
                <a:lnTo>
                  <a:pt x="182432" y="402537"/>
                </a:lnTo>
                <a:lnTo>
                  <a:pt x="366018" y="402537"/>
                </a:lnTo>
                <a:lnTo>
                  <a:pt x="351" y="875796"/>
                </a:lnTo>
                <a:lnTo>
                  <a:pt x="0" y="875342"/>
                </a:lnTo>
                <a:close/>
              </a:path>
              <a:path w="366395" h="1325880">
                <a:moveTo>
                  <a:pt x="0" y="1325277"/>
                </a:moveTo>
                <a:lnTo>
                  <a:pt x="0" y="1088208"/>
                </a:lnTo>
                <a:lnTo>
                  <a:pt x="182432" y="852472"/>
                </a:lnTo>
                <a:lnTo>
                  <a:pt x="366018" y="852472"/>
                </a:lnTo>
                <a:lnTo>
                  <a:pt x="351" y="1325732"/>
                </a:lnTo>
                <a:lnTo>
                  <a:pt x="0" y="1325277"/>
                </a:lnTo>
                <a:close/>
              </a:path>
              <a:path w="366395" h="1325880">
                <a:moveTo>
                  <a:pt x="0" y="425407"/>
                </a:moveTo>
                <a:lnTo>
                  <a:pt x="0" y="188338"/>
                </a:lnTo>
                <a:lnTo>
                  <a:pt x="145752" y="0"/>
                </a:lnTo>
                <a:lnTo>
                  <a:pt x="329396" y="0"/>
                </a:lnTo>
                <a:lnTo>
                  <a:pt x="351" y="425861"/>
                </a:lnTo>
                <a:lnTo>
                  <a:pt x="0" y="425407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26615" y="0"/>
            <a:ext cx="3556000" cy="1828800"/>
          </a:xfrm>
          <a:custGeom>
            <a:avLst/>
            <a:gdLst/>
            <a:ahLst/>
            <a:cxnLst/>
            <a:rect l="l" t="t" r="r" b="b"/>
            <a:pathLst>
              <a:path w="3556000" h="1828800">
                <a:moveTo>
                  <a:pt x="3555999" y="587208"/>
                </a:moveTo>
                <a:lnTo>
                  <a:pt x="3555999" y="1143604"/>
                </a:lnTo>
                <a:lnTo>
                  <a:pt x="3517899" y="1181079"/>
                </a:lnTo>
                <a:lnTo>
                  <a:pt x="3492499" y="1218210"/>
                </a:lnTo>
                <a:lnTo>
                  <a:pt x="3454399" y="1254371"/>
                </a:lnTo>
                <a:lnTo>
                  <a:pt x="3416299" y="1289550"/>
                </a:lnTo>
                <a:lnTo>
                  <a:pt x="3378199" y="1323735"/>
                </a:lnTo>
                <a:lnTo>
                  <a:pt x="3340099" y="1356913"/>
                </a:lnTo>
                <a:lnTo>
                  <a:pt x="3301999" y="1389072"/>
                </a:lnTo>
                <a:lnTo>
                  <a:pt x="3263899" y="1420200"/>
                </a:lnTo>
                <a:lnTo>
                  <a:pt x="3225799" y="1450285"/>
                </a:lnTo>
                <a:lnTo>
                  <a:pt x="3187699" y="1479315"/>
                </a:lnTo>
                <a:lnTo>
                  <a:pt x="3136899" y="1507277"/>
                </a:lnTo>
                <a:lnTo>
                  <a:pt x="3098799" y="1534160"/>
                </a:lnTo>
                <a:lnTo>
                  <a:pt x="3060699" y="1559951"/>
                </a:lnTo>
                <a:lnTo>
                  <a:pt x="3009899" y="1584637"/>
                </a:lnTo>
                <a:lnTo>
                  <a:pt x="2971799" y="1608207"/>
                </a:lnTo>
                <a:lnTo>
                  <a:pt x="2920999" y="1630649"/>
                </a:lnTo>
                <a:lnTo>
                  <a:pt x="2882899" y="1651950"/>
                </a:lnTo>
                <a:lnTo>
                  <a:pt x="2832099" y="1672098"/>
                </a:lnTo>
                <a:lnTo>
                  <a:pt x="2781299" y="1691082"/>
                </a:lnTo>
                <a:lnTo>
                  <a:pt x="2743199" y="1708887"/>
                </a:lnTo>
                <a:lnTo>
                  <a:pt x="2692399" y="1725504"/>
                </a:lnTo>
                <a:lnTo>
                  <a:pt x="2641599" y="1740918"/>
                </a:lnTo>
                <a:lnTo>
                  <a:pt x="2603499" y="1755119"/>
                </a:lnTo>
                <a:lnTo>
                  <a:pt x="2552699" y="1768094"/>
                </a:lnTo>
                <a:lnTo>
                  <a:pt x="2501899" y="1779831"/>
                </a:lnTo>
                <a:lnTo>
                  <a:pt x="2451099" y="1790317"/>
                </a:lnTo>
                <a:lnTo>
                  <a:pt x="2400299" y="1799540"/>
                </a:lnTo>
                <a:lnTo>
                  <a:pt x="2349499" y="1807489"/>
                </a:lnTo>
                <a:lnTo>
                  <a:pt x="2298699" y="1814151"/>
                </a:lnTo>
                <a:lnTo>
                  <a:pt x="2247899" y="1819513"/>
                </a:lnTo>
                <a:lnTo>
                  <a:pt x="2197099" y="1823565"/>
                </a:lnTo>
                <a:lnTo>
                  <a:pt x="2146299" y="1826292"/>
                </a:lnTo>
                <a:lnTo>
                  <a:pt x="2095499" y="1827833"/>
                </a:lnTo>
                <a:lnTo>
                  <a:pt x="2044699" y="1828395"/>
                </a:lnTo>
                <a:lnTo>
                  <a:pt x="1993899" y="1827983"/>
                </a:lnTo>
                <a:lnTo>
                  <a:pt x="1955799" y="1826602"/>
                </a:lnTo>
                <a:lnTo>
                  <a:pt x="1904999" y="1824256"/>
                </a:lnTo>
                <a:lnTo>
                  <a:pt x="1854199" y="1820949"/>
                </a:lnTo>
                <a:lnTo>
                  <a:pt x="1803399" y="1816688"/>
                </a:lnTo>
                <a:lnTo>
                  <a:pt x="1752599" y="1811476"/>
                </a:lnTo>
                <a:lnTo>
                  <a:pt x="1701799" y="1805318"/>
                </a:lnTo>
                <a:lnTo>
                  <a:pt x="1650999" y="1798218"/>
                </a:lnTo>
                <a:lnTo>
                  <a:pt x="1600199" y="1790183"/>
                </a:lnTo>
                <a:lnTo>
                  <a:pt x="1549399" y="1781215"/>
                </a:lnTo>
                <a:lnTo>
                  <a:pt x="1498599" y="1771321"/>
                </a:lnTo>
                <a:lnTo>
                  <a:pt x="1460499" y="1760504"/>
                </a:lnTo>
                <a:lnTo>
                  <a:pt x="1409699" y="1748770"/>
                </a:lnTo>
                <a:lnTo>
                  <a:pt x="1358899" y="1736123"/>
                </a:lnTo>
                <a:lnTo>
                  <a:pt x="1320799" y="1722568"/>
                </a:lnTo>
                <a:lnTo>
                  <a:pt x="1257299" y="1706351"/>
                </a:lnTo>
                <a:lnTo>
                  <a:pt x="1206499" y="1689099"/>
                </a:lnTo>
                <a:lnTo>
                  <a:pt x="1168399" y="1670814"/>
                </a:lnTo>
                <a:lnTo>
                  <a:pt x="1117599" y="1651503"/>
                </a:lnTo>
                <a:lnTo>
                  <a:pt x="1066799" y="1631169"/>
                </a:lnTo>
                <a:lnTo>
                  <a:pt x="1015999" y="1609817"/>
                </a:lnTo>
                <a:lnTo>
                  <a:pt x="977899" y="1587450"/>
                </a:lnTo>
                <a:lnTo>
                  <a:pt x="927099" y="1564074"/>
                </a:lnTo>
                <a:lnTo>
                  <a:pt x="876299" y="1539693"/>
                </a:lnTo>
                <a:lnTo>
                  <a:pt x="838199" y="1514311"/>
                </a:lnTo>
                <a:lnTo>
                  <a:pt x="800099" y="1487932"/>
                </a:lnTo>
                <a:lnTo>
                  <a:pt x="749299" y="1460562"/>
                </a:lnTo>
                <a:lnTo>
                  <a:pt x="711199" y="1432204"/>
                </a:lnTo>
                <a:lnTo>
                  <a:pt x="673099" y="1402863"/>
                </a:lnTo>
                <a:lnTo>
                  <a:pt x="634999" y="1372543"/>
                </a:lnTo>
                <a:lnTo>
                  <a:pt x="596899" y="1341249"/>
                </a:lnTo>
                <a:lnTo>
                  <a:pt x="558799" y="1308985"/>
                </a:lnTo>
                <a:lnTo>
                  <a:pt x="520699" y="1275755"/>
                </a:lnTo>
                <a:lnTo>
                  <a:pt x="495299" y="1240618"/>
                </a:lnTo>
                <a:lnTo>
                  <a:pt x="457199" y="1204520"/>
                </a:lnTo>
                <a:lnTo>
                  <a:pt x="419099" y="1167474"/>
                </a:lnTo>
                <a:lnTo>
                  <a:pt x="393699" y="1129490"/>
                </a:lnTo>
                <a:lnTo>
                  <a:pt x="355599" y="1090580"/>
                </a:lnTo>
                <a:lnTo>
                  <a:pt x="330199" y="1050755"/>
                </a:lnTo>
                <a:lnTo>
                  <a:pt x="304799" y="1010028"/>
                </a:lnTo>
                <a:lnTo>
                  <a:pt x="279399" y="968409"/>
                </a:lnTo>
                <a:lnTo>
                  <a:pt x="253999" y="925911"/>
                </a:lnTo>
                <a:lnTo>
                  <a:pt x="228599" y="882544"/>
                </a:lnTo>
                <a:lnTo>
                  <a:pt x="203199" y="838320"/>
                </a:lnTo>
                <a:lnTo>
                  <a:pt x="177799" y="793251"/>
                </a:lnTo>
                <a:lnTo>
                  <a:pt x="152399" y="747349"/>
                </a:lnTo>
                <a:lnTo>
                  <a:pt x="139699" y="700623"/>
                </a:lnTo>
                <a:lnTo>
                  <a:pt x="114299" y="655536"/>
                </a:lnTo>
                <a:lnTo>
                  <a:pt x="88899" y="563048"/>
                </a:lnTo>
                <a:lnTo>
                  <a:pt x="25399" y="318854"/>
                </a:lnTo>
                <a:lnTo>
                  <a:pt x="25399" y="267883"/>
                </a:lnTo>
                <a:lnTo>
                  <a:pt x="0" y="163896"/>
                </a:lnTo>
                <a:lnTo>
                  <a:pt x="0" y="0"/>
                </a:lnTo>
                <a:lnTo>
                  <a:pt x="304799" y="0"/>
                </a:lnTo>
                <a:lnTo>
                  <a:pt x="304799" y="111899"/>
                </a:lnTo>
                <a:lnTo>
                  <a:pt x="317499" y="164525"/>
                </a:lnTo>
                <a:lnTo>
                  <a:pt x="317499" y="216251"/>
                </a:lnTo>
                <a:lnTo>
                  <a:pt x="355599" y="365987"/>
                </a:lnTo>
                <a:lnTo>
                  <a:pt x="355599" y="414073"/>
                </a:lnTo>
                <a:lnTo>
                  <a:pt x="380999" y="461240"/>
                </a:lnTo>
                <a:lnTo>
                  <a:pt x="419099" y="597187"/>
                </a:lnTo>
                <a:lnTo>
                  <a:pt x="444499" y="640639"/>
                </a:lnTo>
                <a:lnTo>
                  <a:pt x="469899" y="683153"/>
                </a:lnTo>
                <a:lnTo>
                  <a:pt x="482599" y="724726"/>
                </a:lnTo>
                <a:lnTo>
                  <a:pt x="507999" y="765353"/>
                </a:lnTo>
                <a:lnTo>
                  <a:pt x="533399" y="805031"/>
                </a:lnTo>
                <a:lnTo>
                  <a:pt x="558799" y="843756"/>
                </a:lnTo>
                <a:lnTo>
                  <a:pt x="584199" y="881524"/>
                </a:lnTo>
                <a:lnTo>
                  <a:pt x="609599" y="918332"/>
                </a:lnTo>
                <a:lnTo>
                  <a:pt x="647699" y="954176"/>
                </a:lnTo>
                <a:lnTo>
                  <a:pt x="673099" y="989052"/>
                </a:lnTo>
                <a:lnTo>
                  <a:pt x="698499" y="1022957"/>
                </a:lnTo>
                <a:lnTo>
                  <a:pt x="774699" y="1089044"/>
                </a:lnTo>
                <a:lnTo>
                  <a:pt x="812799" y="1121064"/>
                </a:lnTo>
                <a:lnTo>
                  <a:pt x="850899" y="1151938"/>
                </a:lnTo>
                <a:lnTo>
                  <a:pt x="888999" y="1181662"/>
                </a:lnTo>
                <a:lnTo>
                  <a:pt x="927099" y="1210228"/>
                </a:lnTo>
                <a:lnTo>
                  <a:pt x="965199" y="1237630"/>
                </a:lnTo>
                <a:lnTo>
                  <a:pt x="1015999" y="1263862"/>
                </a:lnTo>
                <a:lnTo>
                  <a:pt x="1054099" y="1288917"/>
                </a:lnTo>
                <a:lnTo>
                  <a:pt x="1104899" y="1312788"/>
                </a:lnTo>
                <a:lnTo>
                  <a:pt x="1155699" y="1335470"/>
                </a:lnTo>
                <a:lnTo>
                  <a:pt x="1193799" y="1356956"/>
                </a:lnTo>
                <a:lnTo>
                  <a:pt x="1244599" y="1377239"/>
                </a:lnTo>
                <a:lnTo>
                  <a:pt x="1295399" y="1396313"/>
                </a:lnTo>
                <a:lnTo>
                  <a:pt x="1346199" y="1414171"/>
                </a:lnTo>
                <a:lnTo>
                  <a:pt x="1396999" y="1430808"/>
                </a:lnTo>
                <a:lnTo>
                  <a:pt x="1447799" y="1444232"/>
                </a:lnTo>
                <a:lnTo>
                  <a:pt x="1498599" y="1456632"/>
                </a:lnTo>
                <a:lnTo>
                  <a:pt x="1549399" y="1468002"/>
                </a:lnTo>
                <a:lnTo>
                  <a:pt x="1587499" y="1478335"/>
                </a:lnTo>
                <a:lnTo>
                  <a:pt x="1638299" y="1487625"/>
                </a:lnTo>
                <a:lnTo>
                  <a:pt x="1689099" y="1495866"/>
                </a:lnTo>
                <a:lnTo>
                  <a:pt x="1739899" y="1503051"/>
                </a:lnTo>
                <a:lnTo>
                  <a:pt x="1790699" y="1509175"/>
                </a:lnTo>
                <a:lnTo>
                  <a:pt x="1841499" y="1514231"/>
                </a:lnTo>
                <a:lnTo>
                  <a:pt x="1892299" y="1518212"/>
                </a:lnTo>
                <a:lnTo>
                  <a:pt x="1943099" y="1521112"/>
                </a:lnTo>
                <a:lnTo>
                  <a:pt x="1981199" y="1522926"/>
                </a:lnTo>
                <a:lnTo>
                  <a:pt x="2031999" y="1523646"/>
                </a:lnTo>
                <a:lnTo>
                  <a:pt x="2070099" y="1523362"/>
                </a:lnTo>
                <a:lnTo>
                  <a:pt x="2133599" y="1521782"/>
                </a:lnTo>
                <a:lnTo>
                  <a:pt x="2184399" y="1519042"/>
                </a:lnTo>
                <a:lnTo>
                  <a:pt x="2235199" y="1514835"/>
                </a:lnTo>
                <a:lnTo>
                  <a:pt x="2285999" y="1509176"/>
                </a:lnTo>
                <a:lnTo>
                  <a:pt x="2336799" y="1502080"/>
                </a:lnTo>
                <a:lnTo>
                  <a:pt x="2374899" y="1493564"/>
                </a:lnTo>
                <a:lnTo>
                  <a:pt x="2425699" y="1483643"/>
                </a:lnTo>
                <a:lnTo>
                  <a:pt x="2476499" y="1472333"/>
                </a:lnTo>
                <a:lnTo>
                  <a:pt x="2527299" y="1459648"/>
                </a:lnTo>
                <a:lnTo>
                  <a:pt x="2565399" y="1445604"/>
                </a:lnTo>
                <a:lnTo>
                  <a:pt x="2616199" y="1430218"/>
                </a:lnTo>
                <a:lnTo>
                  <a:pt x="2666999" y="1413503"/>
                </a:lnTo>
                <a:lnTo>
                  <a:pt x="2705099" y="1395477"/>
                </a:lnTo>
                <a:lnTo>
                  <a:pt x="2755899" y="1376154"/>
                </a:lnTo>
                <a:lnTo>
                  <a:pt x="2793999" y="1355549"/>
                </a:lnTo>
                <a:lnTo>
                  <a:pt x="2832099" y="1333679"/>
                </a:lnTo>
                <a:lnTo>
                  <a:pt x="2882899" y="1310559"/>
                </a:lnTo>
                <a:lnTo>
                  <a:pt x="2920999" y="1286204"/>
                </a:lnTo>
                <a:lnTo>
                  <a:pt x="2959099" y="1260630"/>
                </a:lnTo>
                <a:lnTo>
                  <a:pt x="2997199" y="1233852"/>
                </a:lnTo>
                <a:lnTo>
                  <a:pt x="3047999" y="1205886"/>
                </a:lnTo>
                <a:lnTo>
                  <a:pt x="3086099" y="1176747"/>
                </a:lnTo>
                <a:lnTo>
                  <a:pt x="3124199" y="1146451"/>
                </a:lnTo>
                <a:lnTo>
                  <a:pt x="3149599" y="1115013"/>
                </a:lnTo>
                <a:lnTo>
                  <a:pt x="3187699" y="1082449"/>
                </a:lnTo>
                <a:lnTo>
                  <a:pt x="3225799" y="1048774"/>
                </a:lnTo>
                <a:lnTo>
                  <a:pt x="3263899" y="1014004"/>
                </a:lnTo>
                <a:lnTo>
                  <a:pt x="3289299" y="978155"/>
                </a:lnTo>
                <a:lnTo>
                  <a:pt x="3327399" y="942280"/>
                </a:lnTo>
                <a:lnTo>
                  <a:pt x="3352799" y="905411"/>
                </a:lnTo>
                <a:lnTo>
                  <a:pt x="3378199" y="867556"/>
                </a:lnTo>
                <a:lnTo>
                  <a:pt x="3416299" y="828724"/>
                </a:lnTo>
                <a:lnTo>
                  <a:pt x="3441699" y="788922"/>
                </a:lnTo>
                <a:lnTo>
                  <a:pt x="3467099" y="748159"/>
                </a:lnTo>
                <a:lnTo>
                  <a:pt x="3492499" y="706442"/>
                </a:lnTo>
                <a:lnTo>
                  <a:pt x="3517899" y="663781"/>
                </a:lnTo>
                <a:lnTo>
                  <a:pt x="3543299" y="620184"/>
                </a:lnTo>
                <a:lnTo>
                  <a:pt x="3555999" y="587208"/>
                </a:lnTo>
                <a:close/>
              </a:path>
              <a:path w="3556000" h="1828800">
                <a:moveTo>
                  <a:pt x="3136899" y="0"/>
                </a:moveTo>
                <a:lnTo>
                  <a:pt x="3136899" y="14787"/>
                </a:lnTo>
                <a:lnTo>
                  <a:pt x="3124199" y="66038"/>
                </a:lnTo>
                <a:lnTo>
                  <a:pt x="3086099" y="212711"/>
                </a:lnTo>
                <a:lnTo>
                  <a:pt x="3060699" y="304422"/>
                </a:lnTo>
                <a:lnTo>
                  <a:pt x="3035299" y="348405"/>
                </a:lnTo>
                <a:lnTo>
                  <a:pt x="3022599" y="391115"/>
                </a:lnTo>
                <a:lnTo>
                  <a:pt x="2997199" y="432537"/>
                </a:lnTo>
                <a:lnTo>
                  <a:pt x="2984499" y="472653"/>
                </a:lnTo>
                <a:lnTo>
                  <a:pt x="2959099" y="511445"/>
                </a:lnTo>
                <a:lnTo>
                  <a:pt x="2933699" y="548896"/>
                </a:lnTo>
                <a:lnTo>
                  <a:pt x="2908299" y="584990"/>
                </a:lnTo>
                <a:lnTo>
                  <a:pt x="2882899" y="619708"/>
                </a:lnTo>
                <a:lnTo>
                  <a:pt x="2857499" y="653034"/>
                </a:lnTo>
                <a:lnTo>
                  <a:pt x="2832099" y="684951"/>
                </a:lnTo>
                <a:lnTo>
                  <a:pt x="2793999" y="715441"/>
                </a:lnTo>
                <a:lnTo>
                  <a:pt x="2768599" y="744487"/>
                </a:lnTo>
                <a:lnTo>
                  <a:pt x="2730499" y="772071"/>
                </a:lnTo>
                <a:lnTo>
                  <a:pt x="2705099" y="798177"/>
                </a:lnTo>
                <a:lnTo>
                  <a:pt x="2666999" y="822788"/>
                </a:lnTo>
                <a:lnTo>
                  <a:pt x="2628899" y="845885"/>
                </a:lnTo>
                <a:lnTo>
                  <a:pt x="2590799" y="867453"/>
                </a:lnTo>
                <a:lnTo>
                  <a:pt x="2552699" y="887473"/>
                </a:lnTo>
                <a:lnTo>
                  <a:pt x="2514599" y="905929"/>
                </a:lnTo>
                <a:lnTo>
                  <a:pt x="2476499" y="922802"/>
                </a:lnTo>
                <a:lnTo>
                  <a:pt x="2438399" y="938077"/>
                </a:lnTo>
                <a:lnTo>
                  <a:pt x="2400299" y="951736"/>
                </a:lnTo>
                <a:lnTo>
                  <a:pt x="2349499" y="963760"/>
                </a:lnTo>
                <a:lnTo>
                  <a:pt x="2311399" y="974135"/>
                </a:lnTo>
                <a:lnTo>
                  <a:pt x="2260599" y="982841"/>
                </a:lnTo>
                <a:lnTo>
                  <a:pt x="2222499" y="989862"/>
                </a:lnTo>
                <a:lnTo>
                  <a:pt x="2171699" y="995181"/>
                </a:lnTo>
                <a:lnTo>
                  <a:pt x="2120899" y="999170"/>
                </a:lnTo>
                <a:lnTo>
                  <a:pt x="2070099" y="1001257"/>
                </a:lnTo>
                <a:lnTo>
                  <a:pt x="2044699" y="1001360"/>
                </a:lnTo>
                <a:lnTo>
                  <a:pt x="2019299" y="1001464"/>
                </a:lnTo>
                <a:lnTo>
                  <a:pt x="1968499" y="999814"/>
                </a:lnTo>
                <a:lnTo>
                  <a:pt x="1917699" y="996327"/>
                </a:lnTo>
                <a:lnTo>
                  <a:pt x="1866899" y="991026"/>
                </a:lnTo>
                <a:lnTo>
                  <a:pt x="1816099" y="983932"/>
                </a:lnTo>
                <a:lnTo>
                  <a:pt x="1765299" y="975068"/>
                </a:lnTo>
                <a:lnTo>
                  <a:pt x="1714499" y="964454"/>
                </a:lnTo>
                <a:lnTo>
                  <a:pt x="1663699" y="952112"/>
                </a:lnTo>
                <a:lnTo>
                  <a:pt x="1625599" y="938065"/>
                </a:lnTo>
                <a:lnTo>
                  <a:pt x="1574799" y="922333"/>
                </a:lnTo>
                <a:lnTo>
                  <a:pt x="1523999" y="904940"/>
                </a:lnTo>
                <a:lnTo>
                  <a:pt x="1485899" y="885905"/>
                </a:lnTo>
                <a:lnTo>
                  <a:pt x="1435099" y="865252"/>
                </a:lnTo>
                <a:lnTo>
                  <a:pt x="1396999" y="843002"/>
                </a:lnTo>
                <a:lnTo>
                  <a:pt x="1358899" y="819177"/>
                </a:lnTo>
                <a:lnTo>
                  <a:pt x="1320799" y="793798"/>
                </a:lnTo>
                <a:lnTo>
                  <a:pt x="1282699" y="766887"/>
                </a:lnTo>
                <a:lnTo>
                  <a:pt x="1244599" y="738466"/>
                </a:lnTo>
                <a:lnTo>
                  <a:pt x="1206499" y="708557"/>
                </a:lnTo>
                <a:lnTo>
                  <a:pt x="1168399" y="677181"/>
                </a:lnTo>
                <a:lnTo>
                  <a:pt x="1142999" y="642487"/>
                </a:lnTo>
                <a:lnTo>
                  <a:pt x="1104899" y="606454"/>
                </a:lnTo>
                <a:lnTo>
                  <a:pt x="1079499" y="569112"/>
                </a:lnTo>
                <a:lnTo>
                  <a:pt x="1054099" y="530491"/>
                </a:lnTo>
                <a:lnTo>
                  <a:pt x="1028699" y="490622"/>
                </a:lnTo>
                <a:lnTo>
                  <a:pt x="1003299" y="449537"/>
                </a:lnTo>
                <a:lnTo>
                  <a:pt x="977899" y="407265"/>
                </a:lnTo>
                <a:lnTo>
                  <a:pt x="952499" y="363838"/>
                </a:lnTo>
                <a:lnTo>
                  <a:pt x="927099" y="273641"/>
                </a:lnTo>
                <a:lnTo>
                  <a:pt x="888999" y="130451"/>
                </a:lnTo>
                <a:lnTo>
                  <a:pt x="888999" y="80739"/>
                </a:lnTo>
                <a:lnTo>
                  <a:pt x="876299" y="30088"/>
                </a:lnTo>
                <a:lnTo>
                  <a:pt x="876299" y="0"/>
                </a:lnTo>
                <a:lnTo>
                  <a:pt x="1181099" y="0"/>
                </a:lnTo>
                <a:lnTo>
                  <a:pt x="1181099" y="45940"/>
                </a:lnTo>
                <a:lnTo>
                  <a:pt x="1206499" y="141411"/>
                </a:lnTo>
                <a:lnTo>
                  <a:pt x="1219199" y="186752"/>
                </a:lnTo>
                <a:lnTo>
                  <a:pt x="1231899" y="230477"/>
                </a:lnTo>
                <a:lnTo>
                  <a:pt x="1244599" y="272570"/>
                </a:lnTo>
                <a:lnTo>
                  <a:pt x="1269999" y="313018"/>
                </a:lnTo>
                <a:lnTo>
                  <a:pt x="1295399" y="351805"/>
                </a:lnTo>
                <a:lnTo>
                  <a:pt x="1320799" y="388916"/>
                </a:lnTo>
                <a:lnTo>
                  <a:pt x="1346199" y="424337"/>
                </a:lnTo>
                <a:lnTo>
                  <a:pt x="1384299" y="458052"/>
                </a:lnTo>
                <a:lnTo>
                  <a:pt x="1422399" y="487514"/>
                </a:lnTo>
                <a:lnTo>
                  <a:pt x="1447799" y="515226"/>
                </a:lnTo>
                <a:lnTo>
                  <a:pt x="1485899" y="541146"/>
                </a:lnTo>
                <a:lnTo>
                  <a:pt x="1523999" y="565229"/>
                </a:lnTo>
                <a:lnTo>
                  <a:pt x="1562099" y="587435"/>
                </a:lnTo>
                <a:lnTo>
                  <a:pt x="1612899" y="607719"/>
                </a:lnTo>
                <a:lnTo>
                  <a:pt x="1650999" y="626041"/>
                </a:lnTo>
                <a:lnTo>
                  <a:pt x="1701799" y="642357"/>
                </a:lnTo>
                <a:lnTo>
                  <a:pt x="1739899" y="656624"/>
                </a:lnTo>
                <a:lnTo>
                  <a:pt x="1790699" y="668800"/>
                </a:lnTo>
                <a:lnTo>
                  <a:pt x="1841499" y="678842"/>
                </a:lnTo>
                <a:lnTo>
                  <a:pt x="1892299" y="686709"/>
                </a:lnTo>
                <a:lnTo>
                  <a:pt x="1943099" y="692356"/>
                </a:lnTo>
                <a:lnTo>
                  <a:pt x="1993899" y="695742"/>
                </a:lnTo>
                <a:lnTo>
                  <a:pt x="2044699" y="696824"/>
                </a:lnTo>
                <a:lnTo>
                  <a:pt x="2095499" y="695559"/>
                </a:lnTo>
                <a:lnTo>
                  <a:pt x="2146299" y="691905"/>
                </a:lnTo>
                <a:lnTo>
                  <a:pt x="2197099" y="685184"/>
                </a:lnTo>
                <a:lnTo>
                  <a:pt x="2247899" y="675432"/>
                </a:lnTo>
                <a:lnTo>
                  <a:pt x="2298699" y="662659"/>
                </a:lnTo>
                <a:lnTo>
                  <a:pt x="2349499" y="646875"/>
                </a:lnTo>
                <a:lnTo>
                  <a:pt x="2400299" y="628088"/>
                </a:lnTo>
                <a:lnTo>
                  <a:pt x="2438399" y="606308"/>
                </a:lnTo>
                <a:lnTo>
                  <a:pt x="2476499" y="581544"/>
                </a:lnTo>
                <a:lnTo>
                  <a:pt x="2514599" y="553807"/>
                </a:lnTo>
                <a:lnTo>
                  <a:pt x="2552699" y="523105"/>
                </a:lnTo>
                <a:lnTo>
                  <a:pt x="2590799" y="489448"/>
                </a:lnTo>
                <a:lnTo>
                  <a:pt x="2628899" y="452845"/>
                </a:lnTo>
                <a:lnTo>
                  <a:pt x="2654299" y="413305"/>
                </a:lnTo>
                <a:lnTo>
                  <a:pt x="2679699" y="376324"/>
                </a:lnTo>
                <a:lnTo>
                  <a:pt x="2705099" y="337176"/>
                </a:lnTo>
                <a:lnTo>
                  <a:pt x="2730499" y="295926"/>
                </a:lnTo>
                <a:lnTo>
                  <a:pt x="2755899" y="252637"/>
                </a:lnTo>
                <a:lnTo>
                  <a:pt x="2768599" y="207374"/>
                </a:lnTo>
                <a:lnTo>
                  <a:pt x="2781299" y="160201"/>
                </a:lnTo>
                <a:lnTo>
                  <a:pt x="2806699" y="111183"/>
                </a:lnTo>
                <a:lnTo>
                  <a:pt x="2832099" y="7866"/>
                </a:lnTo>
                <a:lnTo>
                  <a:pt x="2832099" y="0"/>
                </a:lnTo>
                <a:lnTo>
                  <a:pt x="3136899" y="0"/>
                </a:lnTo>
                <a:close/>
              </a:path>
              <a:path w="3556000" h="1828800">
                <a:moveTo>
                  <a:pt x="2311399" y="0"/>
                </a:moveTo>
                <a:lnTo>
                  <a:pt x="2273299" y="67324"/>
                </a:lnTo>
                <a:lnTo>
                  <a:pt x="2247899" y="106685"/>
                </a:lnTo>
                <a:lnTo>
                  <a:pt x="2222499" y="144233"/>
                </a:lnTo>
                <a:lnTo>
                  <a:pt x="2184399" y="179852"/>
                </a:lnTo>
                <a:lnTo>
                  <a:pt x="2158999" y="213428"/>
                </a:lnTo>
                <a:lnTo>
                  <a:pt x="2120899" y="244845"/>
                </a:lnTo>
                <a:lnTo>
                  <a:pt x="2082799" y="268858"/>
                </a:lnTo>
                <a:lnTo>
                  <a:pt x="2031999" y="278088"/>
                </a:lnTo>
                <a:lnTo>
                  <a:pt x="1981199" y="272935"/>
                </a:lnTo>
                <a:lnTo>
                  <a:pt x="1943099" y="253797"/>
                </a:lnTo>
                <a:lnTo>
                  <a:pt x="1904999" y="221073"/>
                </a:lnTo>
                <a:lnTo>
                  <a:pt x="1879599" y="178614"/>
                </a:lnTo>
                <a:lnTo>
                  <a:pt x="1866899" y="132452"/>
                </a:lnTo>
                <a:lnTo>
                  <a:pt x="1879599" y="86108"/>
                </a:lnTo>
                <a:lnTo>
                  <a:pt x="1892299" y="43104"/>
                </a:lnTo>
                <a:lnTo>
                  <a:pt x="1930399" y="6962"/>
                </a:lnTo>
                <a:lnTo>
                  <a:pt x="1930399" y="0"/>
                </a:lnTo>
                <a:lnTo>
                  <a:pt x="2311399" y="0"/>
                </a:lnTo>
                <a:close/>
              </a:path>
            </a:pathLst>
          </a:custGeom>
          <a:solidFill>
            <a:srgbClr val="734B2E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40639" y="8998969"/>
            <a:ext cx="3340100" cy="1288415"/>
            <a:chOff x="1040639" y="8998969"/>
            <a:chExt cx="3340100" cy="1288415"/>
          </a:xfrm>
        </p:grpSpPr>
        <p:sp>
          <p:nvSpPr>
            <p:cNvPr id="10" name="object 10"/>
            <p:cNvSpPr/>
            <p:nvPr/>
          </p:nvSpPr>
          <p:spPr>
            <a:xfrm>
              <a:off x="1040639" y="8998969"/>
              <a:ext cx="2688590" cy="1288415"/>
            </a:xfrm>
            <a:custGeom>
              <a:avLst/>
              <a:gdLst/>
              <a:ahLst/>
              <a:cxnLst/>
              <a:rect l="l" t="t" r="r" b="b"/>
              <a:pathLst>
                <a:path w="2688590" h="1288415">
                  <a:moveTo>
                    <a:pt x="3772" y="1283932"/>
                  </a:moveTo>
                  <a:lnTo>
                    <a:pt x="0" y="1273548"/>
                  </a:lnTo>
                  <a:lnTo>
                    <a:pt x="8063" y="1221354"/>
                  </a:lnTo>
                  <a:lnTo>
                    <a:pt x="4585" y="1174582"/>
                  </a:lnTo>
                  <a:lnTo>
                    <a:pt x="13442" y="1124573"/>
                  </a:lnTo>
                  <a:lnTo>
                    <a:pt x="22704" y="1075677"/>
                  </a:lnTo>
                  <a:lnTo>
                    <a:pt x="32376" y="1027907"/>
                  </a:lnTo>
                  <a:lnTo>
                    <a:pt x="42461" y="981279"/>
                  </a:lnTo>
                  <a:lnTo>
                    <a:pt x="64903" y="931469"/>
                  </a:lnTo>
                  <a:lnTo>
                    <a:pt x="75833" y="887165"/>
                  </a:lnTo>
                  <a:lnTo>
                    <a:pt x="99129" y="839706"/>
                  </a:lnTo>
                  <a:lnTo>
                    <a:pt x="110625" y="796959"/>
                  </a:lnTo>
                  <a:lnTo>
                    <a:pt x="134540" y="751205"/>
                  </a:lnTo>
                  <a:lnTo>
                    <a:pt x="158947" y="706806"/>
                  </a:lnTo>
                  <a:lnTo>
                    <a:pt x="183856" y="663786"/>
                  </a:lnTo>
                  <a:lnTo>
                    <a:pt x="209274" y="622169"/>
                  </a:lnTo>
                  <a:lnTo>
                    <a:pt x="235211" y="581982"/>
                  </a:lnTo>
                  <a:lnTo>
                    <a:pt x="261676" y="543247"/>
                  </a:lnTo>
                  <a:lnTo>
                    <a:pt x="288678" y="505989"/>
                  </a:lnTo>
                  <a:lnTo>
                    <a:pt x="328162" y="465897"/>
                  </a:lnTo>
                  <a:lnTo>
                    <a:pt x="356264" y="431668"/>
                  </a:lnTo>
                  <a:lnTo>
                    <a:pt x="396866" y="394654"/>
                  </a:lnTo>
                  <a:lnTo>
                    <a:pt x="426104" y="363551"/>
                  </a:lnTo>
                  <a:lnTo>
                    <a:pt x="467859" y="329712"/>
                  </a:lnTo>
                  <a:lnTo>
                    <a:pt x="510205" y="297498"/>
                  </a:lnTo>
                  <a:lnTo>
                    <a:pt x="541213" y="271269"/>
                  </a:lnTo>
                  <a:lnTo>
                    <a:pt x="584766" y="242378"/>
                  </a:lnTo>
                  <a:lnTo>
                    <a:pt x="628936" y="215185"/>
                  </a:lnTo>
                  <a:lnTo>
                    <a:pt x="673731" y="189714"/>
                  </a:lnTo>
                  <a:lnTo>
                    <a:pt x="719161" y="165991"/>
                  </a:lnTo>
                  <a:lnTo>
                    <a:pt x="753298" y="148376"/>
                  </a:lnTo>
                  <a:lnTo>
                    <a:pt x="800025" y="128221"/>
                  </a:lnTo>
                  <a:lnTo>
                    <a:pt x="847325" y="109645"/>
                  </a:lnTo>
                  <a:lnTo>
                    <a:pt x="859282" y="105365"/>
                  </a:lnTo>
                  <a:lnTo>
                    <a:pt x="883197" y="96807"/>
                  </a:lnTo>
                  <a:lnTo>
                    <a:pt x="955447" y="72521"/>
                  </a:lnTo>
                  <a:lnTo>
                    <a:pt x="1004325" y="58288"/>
                  </a:lnTo>
                  <a:lnTo>
                    <a:pt x="1053720" y="45482"/>
                  </a:lnTo>
                  <a:lnTo>
                    <a:pt x="1103630" y="34090"/>
                  </a:lnTo>
                  <a:lnTo>
                    <a:pt x="1154050" y="24103"/>
                  </a:lnTo>
                  <a:lnTo>
                    <a:pt x="1204976" y="15509"/>
                  </a:lnTo>
                  <a:lnTo>
                    <a:pt x="1256404" y="8297"/>
                  </a:lnTo>
                  <a:lnTo>
                    <a:pt x="1296394" y="6794"/>
                  </a:lnTo>
                  <a:lnTo>
                    <a:pt x="1348815" y="2314"/>
                  </a:lnTo>
                  <a:lnTo>
                    <a:pt x="1402178" y="429"/>
                  </a:lnTo>
                  <a:lnTo>
                    <a:pt x="1456070" y="0"/>
                  </a:lnTo>
                  <a:lnTo>
                    <a:pt x="1510487" y="1015"/>
                  </a:lnTo>
                  <a:lnTo>
                    <a:pt x="1565425" y="3468"/>
                  </a:lnTo>
                  <a:lnTo>
                    <a:pt x="1608946" y="11683"/>
                  </a:lnTo>
                  <a:lnTo>
                    <a:pt x="1664918" y="16981"/>
                  </a:lnTo>
                  <a:lnTo>
                    <a:pt x="1709465" y="28023"/>
                  </a:lnTo>
                  <a:lnTo>
                    <a:pt x="1754521" y="40464"/>
                  </a:lnTo>
                  <a:lnTo>
                    <a:pt x="1812018" y="49959"/>
                  </a:lnTo>
                  <a:lnTo>
                    <a:pt x="1858080" y="65172"/>
                  </a:lnTo>
                  <a:lnTo>
                    <a:pt x="1904640" y="81755"/>
                  </a:lnTo>
                  <a:lnTo>
                    <a:pt x="1939758" y="104037"/>
                  </a:lnTo>
                  <a:lnTo>
                    <a:pt x="1988083" y="125480"/>
                  </a:lnTo>
                  <a:lnTo>
                    <a:pt x="2036933" y="148367"/>
                  </a:lnTo>
                  <a:lnTo>
                    <a:pt x="2086298" y="172671"/>
                  </a:lnTo>
                  <a:lnTo>
                    <a:pt x="2124231" y="202702"/>
                  </a:lnTo>
                  <a:lnTo>
                    <a:pt x="2162659" y="234095"/>
                  </a:lnTo>
                  <a:lnTo>
                    <a:pt x="2201572" y="266824"/>
                  </a:lnTo>
                  <a:lnTo>
                    <a:pt x="2240960" y="300861"/>
                  </a:lnTo>
                  <a:lnTo>
                    <a:pt x="2280814" y="336180"/>
                  </a:lnTo>
                  <a:lnTo>
                    <a:pt x="2321124" y="372754"/>
                  </a:lnTo>
                  <a:lnTo>
                    <a:pt x="2348022" y="409603"/>
                  </a:lnTo>
                  <a:lnTo>
                    <a:pt x="2402920" y="486337"/>
                  </a:lnTo>
                  <a:lnTo>
                    <a:pt x="2487906" y="608701"/>
                  </a:lnTo>
                  <a:lnTo>
                    <a:pt x="2504970" y="655675"/>
                  </a:lnTo>
                  <a:lnTo>
                    <a:pt x="2534293" y="699201"/>
                  </a:lnTo>
                  <a:lnTo>
                    <a:pt x="2657166" y="1037450"/>
                  </a:lnTo>
                  <a:lnTo>
                    <a:pt x="2674487" y="1159525"/>
                  </a:lnTo>
                  <a:lnTo>
                    <a:pt x="2681790" y="1216825"/>
                  </a:lnTo>
                  <a:lnTo>
                    <a:pt x="2688212" y="1271699"/>
                  </a:lnTo>
                  <a:lnTo>
                    <a:pt x="2680619" y="1287994"/>
                  </a:lnTo>
                  <a:lnTo>
                    <a:pt x="2545479" y="1287937"/>
                  </a:lnTo>
                  <a:lnTo>
                    <a:pt x="2409276" y="912993"/>
                  </a:lnTo>
                  <a:lnTo>
                    <a:pt x="2377892" y="863793"/>
                  </a:lnTo>
                  <a:lnTo>
                    <a:pt x="2340415" y="760626"/>
                  </a:lnTo>
                  <a:lnTo>
                    <a:pt x="2310455" y="715348"/>
                  </a:lnTo>
                  <a:lnTo>
                    <a:pt x="2292913" y="667057"/>
                  </a:lnTo>
                  <a:lnTo>
                    <a:pt x="2235410" y="583154"/>
                  </a:lnTo>
                  <a:lnTo>
                    <a:pt x="2195456" y="547558"/>
                  </a:lnTo>
                  <a:lnTo>
                    <a:pt x="2140902" y="471773"/>
                  </a:lnTo>
                  <a:lnTo>
                    <a:pt x="2102436" y="440274"/>
                  </a:lnTo>
                  <a:lnTo>
                    <a:pt x="2064472" y="410157"/>
                  </a:lnTo>
                  <a:lnTo>
                    <a:pt x="2027013" y="381431"/>
                  </a:lnTo>
                  <a:lnTo>
                    <a:pt x="1990062" y="354105"/>
                  </a:lnTo>
                  <a:lnTo>
                    <a:pt x="1953622" y="328185"/>
                  </a:lnTo>
                  <a:lnTo>
                    <a:pt x="1905760" y="308018"/>
                  </a:lnTo>
                  <a:lnTo>
                    <a:pt x="1858416" y="289275"/>
                  </a:lnTo>
                  <a:lnTo>
                    <a:pt x="1823337" y="267101"/>
                  </a:lnTo>
                  <a:lnTo>
                    <a:pt x="1776905" y="250870"/>
                  </a:lnTo>
                  <a:lnTo>
                    <a:pt x="1719125" y="240595"/>
                  </a:lnTo>
                  <a:lnTo>
                    <a:pt x="1673875" y="227618"/>
                  </a:lnTo>
                  <a:lnTo>
                    <a:pt x="1629223" y="216288"/>
                  </a:lnTo>
                  <a:lnTo>
                    <a:pt x="1573238" y="210956"/>
                  </a:lnTo>
                  <a:lnTo>
                    <a:pt x="1517861" y="207298"/>
                  </a:lnTo>
                  <a:lnTo>
                    <a:pt x="1475035" y="200992"/>
                  </a:lnTo>
                  <a:lnTo>
                    <a:pt x="1420889" y="200724"/>
                  </a:lnTo>
                  <a:lnTo>
                    <a:pt x="1367367" y="202171"/>
                  </a:lnTo>
                  <a:lnTo>
                    <a:pt x="1315131" y="207160"/>
                  </a:lnTo>
                  <a:lnTo>
                    <a:pt x="1263421" y="213594"/>
                  </a:lnTo>
                  <a:lnTo>
                    <a:pt x="1212240" y="221487"/>
                  </a:lnTo>
                  <a:lnTo>
                    <a:pt x="1173531" y="226516"/>
                  </a:lnTo>
                  <a:lnTo>
                    <a:pt x="1123425" y="237368"/>
                  </a:lnTo>
                  <a:lnTo>
                    <a:pt x="1073863" y="249718"/>
                  </a:lnTo>
                  <a:lnTo>
                    <a:pt x="1024851" y="263580"/>
                  </a:lnTo>
                  <a:lnTo>
                    <a:pt x="976393" y="278968"/>
                  </a:lnTo>
                  <a:lnTo>
                    <a:pt x="928494" y="295894"/>
                  </a:lnTo>
                  <a:lnTo>
                    <a:pt x="881158" y="314373"/>
                  </a:lnTo>
                  <a:lnTo>
                    <a:pt x="834470" y="334633"/>
                  </a:lnTo>
                  <a:lnTo>
                    <a:pt x="788529" y="356948"/>
                  </a:lnTo>
                  <a:lnTo>
                    <a:pt x="755258" y="376948"/>
                  </a:lnTo>
                  <a:lnTo>
                    <a:pt x="710773" y="403273"/>
                  </a:lnTo>
                  <a:lnTo>
                    <a:pt x="666998" y="431554"/>
                  </a:lnTo>
                  <a:lnTo>
                    <a:pt x="623922" y="461758"/>
                  </a:lnTo>
                  <a:lnTo>
                    <a:pt x="593470" y="489517"/>
                  </a:lnTo>
                  <a:lnTo>
                    <a:pt x="551756" y="523469"/>
                  </a:lnTo>
                  <a:lnTo>
                    <a:pt x="522641" y="554910"/>
                  </a:lnTo>
                  <a:lnTo>
                    <a:pt x="482241" y="592480"/>
                  </a:lnTo>
                  <a:lnTo>
                    <a:pt x="454417" y="627474"/>
                  </a:lnTo>
                  <a:lnTo>
                    <a:pt x="427220" y="664194"/>
                  </a:lnTo>
                  <a:lnTo>
                    <a:pt x="400638" y="702608"/>
                  </a:lnTo>
                  <a:lnTo>
                    <a:pt x="374660" y="742684"/>
                  </a:lnTo>
                  <a:lnTo>
                    <a:pt x="349274" y="784389"/>
                  </a:lnTo>
                  <a:lnTo>
                    <a:pt x="324468" y="827690"/>
                  </a:lnTo>
                  <a:lnTo>
                    <a:pt x="300229" y="872554"/>
                  </a:lnTo>
                  <a:lnTo>
                    <a:pt x="276547" y="918949"/>
                  </a:lnTo>
                  <a:lnTo>
                    <a:pt x="265367" y="962566"/>
                  </a:lnTo>
                  <a:lnTo>
                    <a:pt x="254725" y="1007662"/>
                  </a:lnTo>
                  <a:lnTo>
                    <a:pt x="232676" y="1058554"/>
                  </a:lnTo>
                  <a:lnTo>
                    <a:pt x="223087" y="1106550"/>
                  </a:lnTo>
                  <a:lnTo>
                    <a:pt x="214015" y="1155968"/>
                  </a:lnTo>
                  <a:lnTo>
                    <a:pt x="205452" y="1206789"/>
                  </a:lnTo>
                  <a:lnTo>
                    <a:pt x="209329" y="1254657"/>
                  </a:lnTo>
                  <a:lnTo>
                    <a:pt x="206520" y="1284121"/>
                  </a:lnTo>
                  <a:lnTo>
                    <a:pt x="3772" y="1283932"/>
                  </a:lnTo>
                  <a:close/>
                </a:path>
                <a:path w="2688590" h="1288415">
                  <a:moveTo>
                    <a:pt x="2477908" y="1287908"/>
                  </a:moveTo>
                  <a:lnTo>
                    <a:pt x="2485424" y="1271401"/>
                  </a:lnTo>
                  <a:lnTo>
                    <a:pt x="2476233" y="1171706"/>
                  </a:lnTo>
                  <a:lnTo>
                    <a:pt x="2458981" y="1124217"/>
                  </a:lnTo>
                  <a:lnTo>
                    <a:pt x="2453200" y="1071106"/>
                  </a:lnTo>
                  <a:lnTo>
                    <a:pt x="2416401" y="969804"/>
                  </a:lnTo>
                  <a:lnTo>
                    <a:pt x="2409276" y="912993"/>
                  </a:lnTo>
                  <a:lnTo>
                    <a:pt x="2545479" y="1287937"/>
                  </a:lnTo>
                  <a:lnTo>
                    <a:pt x="2477908" y="1287908"/>
                  </a:lnTo>
                  <a:close/>
                </a:path>
                <a:path w="2688590" h="1288415">
                  <a:moveTo>
                    <a:pt x="585121" y="1284852"/>
                  </a:moveTo>
                  <a:lnTo>
                    <a:pt x="585827" y="1212404"/>
                  </a:lnTo>
                  <a:lnTo>
                    <a:pt x="595466" y="1164545"/>
                  </a:lnTo>
                  <a:lnTo>
                    <a:pt x="605818" y="1118650"/>
                  </a:lnTo>
                  <a:lnTo>
                    <a:pt x="616898" y="1074759"/>
                  </a:lnTo>
                  <a:lnTo>
                    <a:pt x="628720" y="1032912"/>
                  </a:lnTo>
                  <a:lnTo>
                    <a:pt x="641299" y="993147"/>
                  </a:lnTo>
                  <a:lnTo>
                    <a:pt x="654649" y="955504"/>
                  </a:lnTo>
                  <a:lnTo>
                    <a:pt x="680721" y="915688"/>
                  </a:lnTo>
                  <a:lnTo>
                    <a:pt x="707593" y="878072"/>
                  </a:lnTo>
                  <a:lnTo>
                    <a:pt x="735279" y="842698"/>
                  </a:lnTo>
                  <a:lnTo>
                    <a:pt x="763793" y="809604"/>
                  </a:lnTo>
                  <a:lnTo>
                    <a:pt x="793150" y="778829"/>
                  </a:lnTo>
                  <a:lnTo>
                    <a:pt x="823364" y="750414"/>
                  </a:lnTo>
                  <a:lnTo>
                    <a:pt x="854449" y="724398"/>
                  </a:lnTo>
                  <a:lnTo>
                    <a:pt x="898356" y="696483"/>
                  </a:lnTo>
                  <a:lnTo>
                    <a:pt x="931227" y="675383"/>
                  </a:lnTo>
                  <a:lnTo>
                    <a:pt x="976950" y="652463"/>
                  </a:lnTo>
                  <a:lnTo>
                    <a:pt x="1023516" y="631867"/>
                  </a:lnTo>
                  <a:lnTo>
                    <a:pt x="1071006" y="613816"/>
                  </a:lnTo>
                  <a:lnTo>
                    <a:pt x="1119406" y="598266"/>
                  </a:lnTo>
                  <a:lnTo>
                    <a:pt x="1168698" y="585176"/>
                  </a:lnTo>
                  <a:lnTo>
                    <a:pt x="1218869" y="574502"/>
                  </a:lnTo>
                  <a:lnTo>
                    <a:pt x="1269902" y="566202"/>
                  </a:lnTo>
                  <a:lnTo>
                    <a:pt x="1309844" y="564568"/>
                  </a:lnTo>
                  <a:lnTo>
                    <a:pt x="1362554" y="560885"/>
                  </a:lnTo>
                  <a:lnTo>
                    <a:pt x="1404143" y="563784"/>
                  </a:lnTo>
                  <a:lnTo>
                    <a:pt x="1458468" y="564547"/>
                  </a:lnTo>
                  <a:lnTo>
                    <a:pt x="1501641" y="571806"/>
                  </a:lnTo>
                  <a:lnTo>
                    <a:pt x="1545583" y="581181"/>
                  </a:lnTo>
                  <a:lnTo>
                    <a:pt x="1590277" y="592629"/>
                  </a:lnTo>
                  <a:lnTo>
                    <a:pt x="1635709" y="606107"/>
                  </a:lnTo>
                  <a:lnTo>
                    <a:pt x="1681863" y="621572"/>
                  </a:lnTo>
                  <a:lnTo>
                    <a:pt x="1717677" y="645769"/>
                  </a:lnTo>
                  <a:lnTo>
                    <a:pt x="1766105" y="667494"/>
                  </a:lnTo>
                  <a:lnTo>
                    <a:pt x="1803249" y="695355"/>
                  </a:lnTo>
                  <a:lnTo>
                    <a:pt x="1841024" y="724951"/>
                  </a:lnTo>
                  <a:lnTo>
                    <a:pt x="1867469" y="760552"/>
                  </a:lnTo>
                  <a:lnTo>
                    <a:pt x="1906433" y="793421"/>
                  </a:lnTo>
                  <a:lnTo>
                    <a:pt x="1934019" y="832166"/>
                  </a:lnTo>
                  <a:lnTo>
                    <a:pt x="1990775" y="914013"/>
                  </a:lnTo>
                  <a:lnTo>
                    <a:pt x="2062419" y="1111238"/>
                  </a:lnTo>
                  <a:lnTo>
                    <a:pt x="2074556" y="1219040"/>
                  </a:lnTo>
                  <a:lnTo>
                    <a:pt x="2079785" y="1270633"/>
                  </a:lnTo>
                  <a:lnTo>
                    <a:pt x="2084548" y="1283745"/>
                  </a:lnTo>
                  <a:lnTo>
                    <a:pt x="1908878" y="1283705"/>
                  </a:lnTo>
                  <a:lnTo>
                    <a:pt x="1810579" y="1013102"/>
                  </a:lnTo>
                  <a:lnTo>
                    <a:pt x="1781051" y="969014"/>
                  </a:lnTo>
                  <a:lnTo>
                    <a:pt x="1752483" y="927568"/>
                  </a:lnTo>
                  <a:lnTo>
                    <a:pt x="1712953" y="893140"/>
                  </a:lnTo>
                  <a:lnTo>
                    <a:pt x="1686349" y="857098"/>
                  </a:lnTo>
                  <a:lnTo>
                    <a:pt x="1636873" y="832490"/>
                  </a:lnTo>
                  <a:lnTo>
                    <a:pt x="1600353" y="806347"/>
                  </a:lnTo>
                  <a:lnTo>
                    <a:pt x="1554363" y="791332"/>
                  </a:lnTo>
                  <a:lnTo>
                    <a:pt x="1509335" y="778967"/>
                  </a:lnTo>
                  <a:lnTo>
                    <a:pt x="1465306" y="769351"/>
                  </a:lnTo>
                  <a:lnTo>
                    <a:pt x="1410373" y="766917"/>
                  </a:lnTo>
                  <a:lnTo>
                    <a:pt x="1368448" y="763091"/>
                  </a:lnTo>
                  <a:lnTo>
                    <a:pt x="1315691" y="766645"/>
                  </a:lnTo>
                  <a:lnTo>
                    <a:pt x="1264075" y="773341"/>
                  </a:lnTo>
                  <a:lnTo>
                    <a:pt x="1213637" y="783277"/>
                  </a:lnTo>
                  <a:lnTo>
                    <a:pt x="1164411" y="796550"/>
                  </a:lnTo>
                  <a:lnTo>
                    <a:pt x="1116433" y="813261"/>
                  </a:lnTo>
                  <a:lnTo>
                    <a:pt x="1069740" y="833507"/>
                  </a:lnTo>
                  <a:lnTo>
                    <a:pt x="1012605" y="862206"/>
                  </a:lnTo>
                  <a:lnTo>
                    <a:pt x="980891" y="886491"/>
                  </a:lnTo>
                  <a:lnTo>
                    <a:pt x="938780" y="919352"/>
                  </a:lnTo>
                  <a:lnTo>
                    <a:pt x="898202" y="956431"/>
                  </a:lnTo>
                  <a:lnTo>
                    <a:pt x="871086" y="993374"/>
                  </a:lnTo>
                  <a:lnTo>
                    <a:pt x="845488" y="1034496"/>
                  </a:lnTo>
                  <a:lnTo>
                    <a:pt x="821401" y="1079778"/>
                  </a:lnTo>
                  <a:lnTo>
                    <a:pt x="810755" y="1124863"/>
                  </a:lnTo>
                  <a:lnTo>
                    <a:pt x="799178" y="1167388"/>
                  </a:lnTo>
                  <a:lnTo>
                    <a:pt x="788616" y="1212704"/>
                  </a:lnTo>
                  <a:lnTo>
                    <a:pt x="790960" y="1256354"/>
                  </a:lnTo>
                  <a:lnTo>
                    <a:pt x="787828" y="1284926"/>
                  </a:lnTo>
                  <a:lnTo>
                    <a:pt x="585121" y="1284852"/>
                  </a:lnTo>
                  <a:close/>
                </a:path>
                <a:path w="2688590" h="1288415">
                  <a:moveTo>
                    <a:pt x="1881852" y="1283699"/>
                  </a:moveTo>
                  <a:lnTo>
                    <a:pt x="1880747" y="1280657"/>
                  </a:lnTo>
                  <a:lnTo>
                    <a:pt x="1874810" y="1227115"/>
                  </a:lnTo>
                  <a:lnTo>
                    <a:pt x="1868011" y="1171204"/>
                  </a:lnTo>
                  <a:lnTo>
                    <a:pt x="1908878" y="1283705"/>
                  </a:lnTo>
                  <a:lnTo>
                    <a:pt x="1881852" y="1283699"/>
                  </a:lnTo>
                  <a:close/>
                </a:path>
                <a:path w="2688590" h="1288415">
                  <a:moveTo>
                    <a:pt x="1125182" y="1283702"/>
                  </a:moveTo>
                  <a:lnTo>
                    <a:pt x="1135435" y="1200338"/>
                  </a:lnTo>
                  <a:lnTo>
                    <a:pt x="1158775" y="1152999"/>
                  </a:lnTo>
                  <a:lnTo>
                    <a:pt x="1183266" y="1108831"/>
                  </a:lnTo>
                  <a:lnTo>
                    <a:pt x="1212784" y="1078501"/>
                  </a:lnTo>
                  <a:lnTo>
                    <a:pt x="1247516" y="1062521"/>
                  </a:lnTo>
                  <a:lnTo>
                    <a:pt x="1287283" y="1060406"/>
                  </a:lnTo>
                  <a:lnTo>
                    <a:pt x="1319973" y="1076004"/>
                  </a:lnTo>
                  <a:lnTo>
                    <a:pt x="1356070" y="1100980"/>
                  </a:lnTo>
                  <a:lnTo>
                    <a:pt x="1369296" y="1137388"/>
                  </a:lnTo>
                  <a:lnTo>
                    <a:pt x="1370024" y="1176588"/>
                  </a:lnTo>
                  <a:lnTo>
                    <a:pt x="1356691" y="1214278"/>
                  </a:lnTo>
                  <a:lnTo>
                    <a:pt x="1331458" y="1256404"/>
                  </a:lnTo>
                  <a:lnTo>
                    <a:pt x="1328411" y="1285213"/>
                  </a:lnTo>
                  <a:lnTo>
                    <a:pt x="1125182" y="1283702"/>
                  </a:lnTo>
                  <a:close/>
                </a:path>
              </a:pathLst>
            </a:custGeom>
            <a:solidFill>
              <a:srgbClr val="734B2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78927" y="9417904"/>
              <a:ext cx="1202055" cy="201930"/>
            </a:xfrm>
            <a:custGeom>
              <a:avLst/>
              <a:gdLst/>
              <a:ahLst/>
              <a:cxnLst/>
              <a:rect l="l" t="t" r="r" b="b"/>
              <a:pathLst>
                <a:path w="1202054" h="201929">
                  <a:moveTo>
                    <a:pt x="100692" y="201381"/>
                  </a:moveTo>
                  <a:lnTo>
                    <a:pt x="61535" y="193455"/>
                  </a:lnTo>
                  <a:lnTo>
                    <a:pt x="29525" y="171856"/>
                  </a:lnTo>
                  <a:lnTo>
                    <a:pt x="7925" y="139846"/>
                  </a:lnTo>
                  <a:lnTo>
                    <a:pt x="0" y="100691"/>
                  </a:lnTo>
                  <a:lnTo>
                    <a:pt x="7925" y="61536"/>
                  </a:lnTo>
                  <a:lnTo>
                    <a:pt x="29525" y="29525"/>
                  </a:lnTo>
                  <a:lnTo>
                    <a:pt x="61535" y="7925"/>
                  </a:lnTo>
                  <a:lnTo>
                    <a:pt x="100692" y="0"/>
                  </a:lnTo>
                  <a:lnTo>
                    <a:pt x="139847" y="7925"/>
                  </a:lnTo>
                  <a:lnTo>
                    <a:pt x="171857" y="29525"/>
                  </a:lnTo>
                  <a:lnTo>
                    <a:pt x="177107" y="37307"/>
                  </a:lnTo>
                  <a:lnTo>
                    <a:pt x="100692" y="37307"/>
                  </a:lnTo>
                  <a:lnTo>
                    <a:pt x="76043" y="42296"/>
                  </a:lnTo>
                  <a:lnTo>
                    <a:pt x="55893" y="55892"/>
                  </a:lnTo>
                  <a:lnTo>
                    <a:pt x="42296" y="76042"/>
                  </a:lnTo>
                  <a:lnTo>
                    <a:pt x="37307" y="100691"/>
                  </a:lnTo>
                  <a:lnTo>
                    <a:pt x="42296" y="125340"/>
                  </a:lnTo>
                  <a:lnTo>
                    <a:pt x="55893" y="145489"/>
                  </a:lnTo>
                  <a:lnTo>
                    <a:pt x="76043" y="159085"/>
                  </a:lnTo>
                  <a:lnTo>
                    <a:pt x="100692" y="164073"/>
                  </a:lnTo>
                  <a:lnTo>
                    <a:pt x="177108" y="164073"/>
                  </a:lnTo>
                  <a:lnTo>
                    <a:pt x="171857" y="171856"/>
                  </a:lnTo>
                  <a:lnTo>
                    <a:pt x="139847" y="193455"/>
                  </a:lnTo>
                  <a:lnTo>
                    <a:pt x="100692" y="201381"/>
                  </a:lnTo>
                  <a:close/>
                </a:path>
                <a:path w="1202054" h="201929">
                  <a:moveTo>
                    <a:pt x="177108" y="164073"/>
                  </a:moveTo>
                  <a:lnTo>
                    <a:pt x="100692" y="164073"/>
                  </a:lnTo>
                  <a:lnTo>
                    <a:pt x="125339" y="159085"/>
                  </a:lnTo>
                  <a:lnTo>
                    <a:pt x="145488" y="145489"/>
                  </a:lnTo>
                  <a:lnTo>
                    <a:pt x="159085" y="125340"/>
                  </a:lnTo>
                  <a:lnTo>
                    <a:pt x="164073" y="100691"/>
                  </a:lnTo>
                  <a:lnTo>
                    <a:pt x="159085" y="76042"/>
                  </a:lnTo>
                  <a:lnTo>
                    <a:pt x="145488" y="55892"/>
                  </a:lnTo>
                  <a:lnTo>
                    <a:pt x="125339" y="42296"/>
                  </a:lnTo>
                  <a:lnTo>
                    <a:pt x="100692" y="37307"/>
                  </a:lnTo>
                  <a:lnTo>
                    <a:pt x="177107" y="37307"/>
                  </a:lnTo>
                  <a:lnTo>
                    <a:pt x="193456" y="61536"/>
                  </a:lnTo>
                  <a:lnTo>
                    <a:pt x="201381" y="100691"/>
                  </a:lnTo>
                  <a:lnTo>
                    <a:pt x="193456" y="139846"/>
                  </a:lnTo>
                  <a:lnTo>
                    <a:pt x="177108" y="164073"/>
                  </a:lnTo>
                  <a:close/>
                </a:path>
                <a:path w="1202054" h="201929">
                  <a:moveTo>
                    <a:pt x="434076" y="201381"/>
                  </a:moveTo>
                  <a:lnTo>
                    <a:pt x="394921" y="193455"/>
                  </a:lnTo>
                  <a:lnTo>
                    <a:pt x="362911" y="171856"/>
                  </a:lnTo>
                  <a:lnTo>
                    <a:pt x="341312" y="139846"/>
                  </a:lnTo>
                  <a:lnTo>
                    <a:pt x="333387" y="100691"/>
                  </a:lnTo>
                  <a:lnTo>
                    <a:pt x="341312" y="61536"/>
                  </a:lnTo>
                  <a:lnTo>
                    <a:pt x="362911" y="29525"/>
                  </a:lnTo>
                  <a:lnTo>
                    <a:pt x="394921" y="7925"/>
                  </a:lnTo>
                  <a:lnTo>
                    <a:pt x="434076" y="0"/>
                  </a:lnTo>
                  <a:lnTo>
                    <a:pt x="473233" y="7925"/>
                  </a:lnTo>
                  <a:lnTo>
                    <a:pt x="505243" y="29525"/>
                  </a:lnTo>
                  <a:lnTo>
                    <a:pt x="510494" y="37307"/>
                  </a:lnTo>
                  <a:lnTo>
                    <a:pt x="434076" y="37307"/>
                  </a:lnTo>
                  <a:lnTo>
                    <a:pt x="409429" y="42296"/>
                  </a:lnTo>
                  <a:lnTo>
                    <a:pt x="389280" y="55892"/>
                  </a:lnTo>
                  <a:lnTo>
                    <a:pt x="375684" y="76042"/>
                  </a:lnTo>
                  <a:lnTo>
                    <a:pt x="370695" y="100691"/>
                  </a:lnTo>
                  <a:lnTo>
                    <a:pt x="375684" y="125340"/>
                  </a:lnTo>
                  <a:lnTo>
                    <a:pt x="389280" y="145489"/>
                  </a:lnTo>
                  <a:lnTo>
                    <a:pt x="409429" y="159085"/>
                  </a:lnTo>
                  <a:lnTo>
                    <a:pt x="434076" y="164073"/>
                  </a:lnTo>
                  <a:lnTo>
                    <a:pt x="510495" y="164073"/>
                  </a:lnTo>
                  <a:lnTo>
                    <a:pt x="505243" y="171856"/>
                  </a:lnTo>
                  <a:lnTo>
                    <a:pt x="473233" y="193455"/>
                  </a:lnTo>
                  <a:lnTo>
                    <a:pt x="434076" y="201381"/>
                  </a:lnTo>
                  <a:close/>
                </a:path>
                <a:path w="1202054" h="201929">
                  <a:moveTo>
                    <a:pt x="510495" y="164073"/>
                  </a:moveTo>
                  <a:lnTo>
                    <a:pt x="434076" y="164073"/>
                  </a:lnTo>
                  <a:lnTo>
                    <a:pt x="458725" y="159085"/>
                  </a:lnTo>
                  <a:lnTo>
                    <a:pt x="478876" y="145489"/>
                  </a:lnTo>
                  <a:lnTo>
                    <a:pt x="492472" y="125340"/>
                  </a:lnTo>
                  <a:lnTo>
                    <a:pt x="497461" y="100691"/>
                  </a:lnTo>
                  <a:lnTo>
                    <a:pt x="492472" y="76042"/>
                  </a:lnTo>
                  <a:lnTo>
                    <a:pt x="478875" y="55892"/>
                  </a:lnTo>
                  <a:lnTo>
                    <a:pt x="458725" y="42296"/>
                  </a:lnTo>
                  <a:lnTo>
                    <a:pt x="434076" y="37307"/>
                  </a:lnTo>
                  <a:lnTo>
                    <a:pt x="510494" y="37307"/>
                  </a:lnTo>
                  <a:lnTo>
                    <a:pt x="526843" y="61536"/>
                  </a:lnTo>
                  <a:lnTo>
                    <a:pt x="534769" y="100691"/>
                  </a:lnTo>
                  <a:lnTo>
                    <a:pt x="526843" y="139846"/>
                  </a:lnTo>
                  <a:lnTo>
                    <a:pt x="510495" y="164073"/>
                  </a:lnTo>
                  <a:close/>
                </a:path>
                <a:path w="1202054" h="201929">
                  <a:moveTo>
                    <a:pt x="767464" y="201381"/>
                  </a:moveTo>
                  <a:lnTo>
                    <a:pt x="728308" y="193455"/>
                  </a:lnTo>
                  <a:lnTo>
                    <a:pt x="696299" y="171856"/>
                  </a:lnTo>
                  <a:lnTo>
                    <a:pt x="674700" y="139846"/>
                  </a:lnTo>
                  <a:lnTo>
                    <a:pt x="666775" y="100691"/>
                  </a:lnTo>
                  <a:lnTo>
                    <a:pt x="674700" y="61536"/>
                  </a:lnTo>
                  <a:lnTo>
                    <a:pt x="696299" y="29525"/>
                  </a:lnTo>
                  <a:lnTo>
                    <a:pt x="728308" y="7925"/>
                  </a:lnTo>
                  <a:lnTo>
                    <a:pt x="767464" y="0"/>
                  </a:lnTo>
                  <a:lnTo>
                    <a:pt x="806620" y="7925"/>
                  </a:lnTo>
                  <a:lnTo>
                    <a:pt x="838629" y="29525"/>
                  </a:lnTo>
                  <a:lnTo>
                    <a:pt x="843880" y="37307"/>
                  </a:lnTo>
                  <a:lnTo>
                    <a:pt x="767464" y="37307"/>
                  </a:lnTo>
                  <a:lnTo>
                    <a:pt x="742817" y="42296"/>
                  </a:lnTo>
                  <a:lnTo>
                    <a:pt x="722668" y="55892"/>
                  </a:lnTo>
                  <a:lnTo>
                    <a:pt x="709071" y="76042"/>
                  </a:lnTo>
                  <a:lnTo>
                    <a:pt x="704082" y="100691"/>
                  </a:lnTo>
                  <a:lnTo>
                    <a:pt x="709071" y="125340"/>
                  </a:lnTo>
                  <a:lnTo>
                    <a:pt x="722667" y="145489"/>
                  </a:lnTo>
                  <a:lnTo>
                    <a:pt x="742817" y="159085"/>
                  </a:lnTo>
                  <a:lnTo>
                    <a:pt x="767464" y="164073"/>
                  </a:lnTo>
                  <a:lnTo>
                    <a:pt x="843881" y="164073"/>
                  </a:lnTo>
                  <a:lnTo>
                    <a:pt x="838629" y="171856"/>
                  </a:lnTo>
                  <a:lnTo>
                    <a:pt x="806620" y="193455"/>
                  </a:lnTo>
                  <a:lnTo>
                    <a:pt x="767464" y="201381"/>
                  </a:lnTo>
                  <a:close/>
                </a:path>
                <a:path w="1202054" h="201929">
                  <a:moveTo>
                    <a:pt x="843881" y="164073"/>
                  </a:moveTo>
                  <a:lnTo>
                    <a:pt x="767464" y="164073"/>
                  </a:lnTo>
                  <a:lnTo>
                    <a:pt x="792111" y="159085"/>
                  </a:lnTo>
                  <a:lnTo>
                    <a:pt x="812261" y="145489"/>
                  </a:lnTo>
                  <a:lnTo>
                    <a:pt x="825857" y="125340"/>
                  </a:lnTo>
                  <a:lnTo>
                    <a:pt x="830846" y="100691"/>
                  </a:lnTo>
                  <a:lnTo>
                    <a:pt x="825857" y="76042"/>
                  </a:lnTo>
                  <a:lnTo>
                    <a:pt x="812261" y="55892"/>
                  </a:lnTo>
                  <a:lnTo>
                    <a:pt x="792111" y="42296"/>
                  </a:lnTo>
                  <a:lnTo>
                    <a:pt x="767464" y="37307"/>
                  </a:lnTo>
                  <a:lnTo>
                    <a:pt x="843880" y="37307"/>
                  </a:lnTo>
                  <a:lnTo>
                    <a:pt x="860228" y="61536"/>
                  </a:lnTo>
                  <a:lnTo>
                    <a:pt x="868153" y="100691"/>
                  </a:lnTo>
                  <a:lnTo>
                    <a:pt x="860228" y="139846"/>
                  </a:lnTo>
                  <a:lnTo>
                    <a:pt x="843881" y="164073"/>
                  </a:lnTo>
                  <a:close/>
                </a:path>
                <a:path w="1202054" h="201929">
                  <a:moveTo>
                    <a:pt x="1100852" y="201381"/>
                  </a:moveTo>
                  <a:lnTo>
                    <a:pt x="1061698" y="193455"/>
                  </a:lnTo>
                  <a:lnTo>
                    <a:pt x="1029688" y="171856"/>
                  </a:lnTo>
                  <a:lnTo>
                    <a:pt x="1008088" y="139846"/>
                  </a:lnTo>
                  <a:lnTo>
                    <a:pt x="1000163" y="100691"/>
                  </a:lnTo>
                  <a:lnTo>
                    <a:pt x="1008088" y="61536"/>
                  </a:lnTo>
                  <a:lnTo>
                    <a:pt x="1029688" y="29525"/>
                  </a:lnTo>
                  <a:lnTo>
                    <a:pt x="1061698" y="7925"/>
                  </a:lnTo>
                  <a:lnTo>
                    <a:pt x="1100852" y="0"/>
                  </a:lnTo>
                  <a:lnTo>
                    <a:pt x="1140006" y="7925"/>
                  </a:lnTo>
                  <a:lnTo>
                    <a:pt x="1172016" y="29525"/>
                  </a:lnTo>
                  <a:lnTo>
                    <a:pt x="1177267" y="37307"/>
                  </a:lnTo>
                  <a:lnTo>
                    <a:pt x="1100852" y="37307"/>
                  </a:lnTo>
                  <a:lnTo>
                    <a:pt x="1076204" y="42296"/>
                  </a:lnTo>
                  <a:lnTo>
                    <a:pt x="1056055" y="55892"/>
                  </a:lnTo>
                  <a:lnTo>
                    <a:pt x="1042459" y="76042"/>
                  </a:lnTo>
                  <a:lnTo>
                    <a:pt x="1037470" y="100691"/>
                  </a:lnTo>
                  <a:lnTo>
                    <a:pt x="1042459" y="125340"/>
                  </a:lnTo>
                  <a:lnTo>
                    <a:pt x="1056054" y="145489"/>
                  </a:lnTo>
                  <a:lnTo>
                    <a:pt x="1076203" y="159085"/>
                  </a:lnTo>
                  <a:lnTo>
                    <a:pt x="1100852" y="164073"/>
                  </a:lnTo>
                  <a:lnTo>
                    <a:pt x="1177267" y="164073"/>
                  </a:lnTo>
                  <a:lnTo>
                    <a:pt x="1172016" y="171856"/>
                  </a:lnTo>
                  <a:lnTo>
                    <a:pt x="1140006" y="193455"/>
                  </a:lnTo>
                  <a:lnTo>
                    <a:pt x="1100852" y="201381"/>
                  </a:lnTo>
                  <a:close/>
                </a:path>
                <a:path w="1202054" h="201929">
                  <a:moveTo>
                    <a:pt x="1177267" y="164073"/>
                  </a:moveTo>
                  <a:lnTo>
                    <a:pt x="1100852" y="164073"/>
                  </a:lnTo>
                  <a:lnTo>
                    <a:pt x="1125501" y="159085"/>
                  </a:lnTo>
                  <a:lnTo>
                    <a:pt x="1145650" y="145489"/>
                  </a:lnTo>
                  <a:lnTo>
                    <a:pt x="1159245" y="125340"/>
                  </a:lnTo>
                  <a:lnTo>
                    <a:pt x="1164234" y="100691"/>
                  </a:lnTo>
                  <a:lnTo>
                    <a:pt x="1159245" y="76042"/>
                  </a:lnTo>
                  <a:lnTo>
                    <a:pt x="1145650" y="55892"/>
                  </a:lnTo>
                  <a:lnTo>
                    <a:pt x="1125500" y="42296"/>
                  </a:lnTo>
                  <a:lnTo>
                    <a:pt x="1100852" y="37307"/>
                  </a:lnTo>
                  <a:lnTo>
                    <a:pt x="1177267" y="37307"/>
                  </a:lnTo>
                  <a:lnTo>
                    <a:pt x="1193616" y="61536"/>
                  </a:lnTo>
                  <a:lnTo>
                    <a:pt x="1201541" y="100691"/>
                  </a:lnTo>
                  <a:lnTo>
                    <a:pt x="1193616" y="139846"/>
                  </a:lnTo>
                  <a:lnTo>
                    <a:pt x="1177267" y="16407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39465" y="1217188"/>
            <a:ext cx="4283075" cy="21990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5520"/>
              </a:lnSpc>
              <a:spcBef>
                <a:spcPts val="740"/>
              </a:spcBef>
            </a:pPr>
            <a:r>
              <a:rPr sz="5050" spc="-10" dirty="0">
                <a:solidFill>
                  <a:srgbClr val="0A0909"/>
                </a:solidFill>
              </a:rPr>
              <a:t>Afghanistan's </a:t>
            </a:r>
            <a:r>
              <a:rPr sz="5050" spc="245" dirty="0">
                <a:solidFill>
                  <a:srgbClr val="0A0909"/>
                </a:solidFill>
              </a:rPr>
              <a:t>Strategic </a:t>
            </a:r>
            <a:r>
              <a:rPr sz="5050" spc="80" dirty="0">
                <a:solidFill>
                  <a:srgbClr val="0A0909"/>
                </a:solidFill>
              </a:rPr>
              <a:t>Viability</a:t>
            </a:r>
            <a:endParaRPr sz="5050"/>
          </a:p>
        </p:txBody>
      </p:sp>
      <p:sp>
        <p:nvSpPr>
          <p:cNvPr id="13" name="object 13"/>
          <p:cNvSpPr txBox="1"/>
          <p:nvPr/>
        </p:nvSpPr>
        <p:spPr>
          <a:xfrm>
            <a:off x="8484230" y="1567078"/>
            <a:ext cx="338899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than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60%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 </a:t>
            </a:r>
            <a:r>
              <a:rPr sz="2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under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25,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demographic</a:t>
            </a:r>
            <a:r>
              <a:rPr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heavily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influenced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fashion.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3357" y="7294884"/>
            <a:ext cx="344805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strong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demand 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blended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cultural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1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modern</a:t>
            </a:r>
            <a:r>
              <a:rPr sz="2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styles.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47120" y="1779486"/>
            <a:ext cx="34931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sz="2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literacy </a:t>
            </a:r>
            <a:r>
              <a:rPr sz="2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rises,</a:t>
            </a:r>
            <a:r>
              <a:rPr sz="2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e- </a:t>
            </a:r>
            <a:r>
              <a:rPr sz="21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commerce</a:t>
            </a:r>
            <a:r>
              <a:rPr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growing.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7120" y="7294884"/>
            <a:ext cx="328422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Encouraging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local</a:t>
            </a:r>
            <a:r>
              <a:rPr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SMEs,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particularly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those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women,</a:t>
            </a:r>
            <a:r>
              <a:rPr sz="21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improves</a:t>
            </a:r>
            <a:r>
              <a:rPr sz="21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1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economy</a:t>
            </a:r>
            <a:r>
              <a:rPr sz="2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1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country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122604" y="437845"/>
            <a:ext cx="1202055" cy="201930"/>
          </a:xfrm>
          <a:custGeom>
            <a:avLst/>
            <a:gdLst/>
            <a:ahLst/>
            <a:cxnLst/>
            <a:rect l="l" t="t" r="r" b="b"/>
            <a:pathLst>
              <a:path w="1202055" h="201929">
                <a:moveTo>
                  <a:pt x="100692" y="201381"/>
                </a:moveTo>
                <a:lnTo>
                  <a:pt x="61535" y="193455"/>
                </a:lnTo>
                <a:lnTo>
                  <a:pt x="29525" y="171856"/>
                </a:lnTo>
                <a:lnTo>
                  <a:pt x="7925" y="139846"/>
                </a:lnTo>
                <a:lnTo>
                  <a:pt x="0" y="100691"/>
                </a:lnTo>
                <a:lnTo>
                  <a:pt x="7925" y="61536"/>
                </a:lnTo>
                <a:lnTo>
                  <a:pt x="29525" y="29525"/>
                </a:lnTo>
                <a:lnTo>
                  <a:pt x="61535" y="7925"/>
                </a:lnTo>
                <a:lnTo>
                  <a:pt x="100692" y="0"/>
                </a:lnTo>
                <a:lnTo>
                  <a:pt x="139847" y="7925"/>
                </a:lnTo>
                <a:lnTo>
                  <a:pt x="171857" y="29525"/>
                </a:lnTo>
                <a:lnTo>
                  <a:pt x="177107" y="37307"/>
                </a:lnTo>
                <a:lnTo>
                  <a:pt x="100692" y="37307"/>
                </a:lnTo>
                <a:lnTo>
                  <a:pt x="76043" y="42296"/>
                </a:lnTo>
                <a:lnTo>
                  <a:pt x="55893" y="55892"/>
                </a:lnTo>
                <a:lnTo>
                  <a:pt x="42296" y="76042"/>
                </a:lnTo>
                <a:lnTo>
                  <a:pt x="37307" y="100691"/>
                </a:lnTo>
                <a:lnTo>
                  <a:pt x="42296" y="125340"/>
                </a:lnTo>
                <a:lnTo>
                  <a:pt x="55893" y="145489"/>
                </a:lnTo>
                <a:lnTo>
                  <a:pt x="76043" y="159085"/>
                </a:lnTo>
                <a:lnTo>
                  <a:pt x="100692" y="164073"/>
                </a:lnTo>
                <a:lnTo>
                  <a:pt x="177108" y="164073"/>
                </a:lnTo>
                <a:lnTo>
                  <a:pt x="171857" y="171856"/>
                </a:lnTo>
                <a:lnTo>
                  <a:pt x="139847" y="193455"/>
                </a:lnTo>
                <a:lnTo>
                  <a:pt x="100692" y="201381"/>
                </a:lnTo>
                <a:close/>
              </a:path>
              <a:path w="1202055" h="201929">
                <a:moveTo>
                  <a:pt x="177108" y="164073"/>
                </a:moveTo>
                <a:lnTo>
                  <a:pt x="100692" y="164073"/>
                </a:lnTo>
                <a:lnTo>
                  <a:pt x="125339" y="159085"/>
                </a:lnTo>
                <a:lnTo>
                  <a:pt x="145488" y="145489"/>
                </a:lnTo>
                <a:lnTo>
                  <a:pt x="159085" y="125340"/>
                </a:lnTo>
                <a:lnTo>
                  <a:pt x="164073" y="100691"/>
                </a:lnTo>
                <a:lnTo>
                  <a:pt x="159085" y="76042"/>
                </a:lnTo>
                <a:lnTo>
                  <a:pt x="145488" y="55892"/>
                </a:lnTo>
                <a:lnTo>
                  <a:pt x="125339" y="42296"/>
                </a:lnTo>
                <a:lnTo>
                  <a:pt x="100692" y="37307"/>
                </a:lnTo>
                <a:lnTo>
                  <a:pt x="177107" y="37307"/>
                </a:lnTo>
                <a:lnTo>
                  <a:pt x="193456" y="61536"/>
                </a:lnTo>
                <a:lnTo>
                  <a:pt x="201381" y="100691"/>
                </a:lnTo>
                <a:lnTo>
                  <a:pt x="193456" y="139846"/>
                </a:lnTo>
                <a:lnTo>
                  <a:pt x="177108" y="164073"/>
                </a:lnTo>
                <a:close/>
              </a:path>
              <a:path w="1202055" h="201929">
                <a:moveTo>
                  <a:pt x="434076" y="201381"/>
                </a:moveTo>
                <a:lnTo>
                  <a:pt x="394921" y="193455"/>
                </a:lnTo>
                <a:lnTo>
                  <a:pt x="362911" y="171856"/>
                </a:lnTo>
                <a:lnTo>
                  <a:pt x="341312" y="139846"/>
                </a:lnTo>
                <a:lnTo>
                  <a:pt x="333387" y="100691"/>
                </a:lnTo>
                <a:lnTo>
                  <a:pt x="341312" y="61536"/>
                </a:lnTo>
                <a:lnTo>
                  <a:pt x="362911" y="29525"/>
                </a:lnTo>
                <a:lnTo>
                  <a:pt x="394921" y="7925"/>
                </a:lnTo>
                <a:lnTo>
                  <a:pt x="434076" y="0"/>
                </a:lnTo>
                <a:lnTo>
                  <a:pt x="473233" y="7925"/>
                </a:lnTo>
                <a:lnTo>
                  <a:pt x="505243" y="29525"/>
                </a:lnTo>
                <a:lnTo>
                  <a:pt x="510494" y="37307"/>
                </a:lnTo>
                <a:lnTo>
                  <a:pt x="434076" y="37307"/>
                </a:lnTo>
                <a:lnTo>
                  <a:pt x="409429" y="42296"/>
                </a:lnTo>
                <a:lnTo>
                  <a:pt x="389280" y="55892"/>
                </a:lnTo>
                <a:lnTo>
                  <a:pt x="375684" y="76042"/>
                </a:lnTo>
                <a:lnTo>
                  <a:pt x="370695" y="100691"/>
                </a:lnTo>
                <a:lnTo>
                  <a:pt x="375684" y="125340"/>
                </a:lnTo>
                <a:lnTo>
                  <a:pt x="389280" y="145489"/>
                </a:lnTo>
                <a:lnTo>
                  <a:pt x="409429" y="159085"/>
                </a:lnTo>
                <a:lnTo>
                  <a:pt x="434076" y="164073"/>
                </a:lnTo>
                <a:lnTo>
                  <a:pt x="510495" y="164073"/>
                </a:lnTo>
                <a:lnTo>
                  <a:pt x="505243" y="171856"/>
                </a:lnTo>
                <a:lnTo>
                  <a:pt x="473233" y="193455"/>
                </a:lnTo>
                <a:lnTo>
                  <a:pt x="434076" y="201381"/>
                </a:lnTo>
                <a:close/>
              </a:path>
              <a:path w="1202055" h="201929">
                <a:moveTo>
                  <a:pt x="510495" y="164073"/>
                </a:moveTo>
                <a:lnTo>
                  <a:pt x="434076" y="164073"/>
                </a:lnTo>
                <a:lnTo>
                  <a:pt x="458725" y="159085"/>
                </a:lnTo>
                <a:lnTo>
                  <a:pt x="478876" y="145489"/>
                </a:lnTo>
                <a:lnTo>
                  <a:pt x="492472" y="125340"/>
                </a:lnTo>
                <a:lnTo>
                  <a:pt x="497461" y="100691"/>
                </a:lnTo>
                <a:lnTo>
                  <a:pt x="492472" y="76042"/>
                </a:lnTo>
                <a:lnTo>
                  <a:pt x="478875" y="55892"/>
                </a:lnTo>
                <a:lnTo>
                  <a:pt x="458725" y="42296"/>
                </a:lnTo>
                <a:lnTo>
                  <a:pt x="434076" y="37307"/>
                </a:lnTo>
                <a:lnTo>
                  <a:pt x="510494" y="37307"/>
                </a:lnTo>
                <a:lnTo>
                  <a:pt x="526843" y="61536"/>
                </a:lnTo>
                <a:lnTo>
                  <a:pt x="534769" y="100691"/>
                </a:lnTo>
                <a:lnTo>
                  <a:pt x="526843" y="139846"/>
                </a:lnTo>
                <a:lnTo>
                  <a:pt x="510495" y="164073"/>
                </a:lnTo>
                <a:close/>
              </a:path>
              <a:path w="1202055" h="201929">
                <a:moveTo>
                  <a:pt x="767464" y="201381"/>
                </a:moveTo>
                <a:lnTo>
                  <a:pt x="728308" y="193455"/>
                </a:lnTo>
                <a:lnTo>
                  <a:pt x="696299" y="171856"/>
                </a:lnTo>
                <a:lnTo>
                  <a:pt x="674700" y="139846"/>
                </a:lnTo>
                <a:lnTo>
                  <a:pt x="666775" y="100691"/>
                </a:lnTo>
                <a:lnTo>
                  <a:pt x="674700" y="61536"/>
                </a:lnTo>
                <a:lnTo>
                  <a:pt x="696299" y="29525"/>
                </a:lnTo>
                <a:lnTo>
                  <a:pt x="728308" y="7925"/>
                </a:lnTo>
                <a:lnTo>
                  <a:pt x="767464" y="0"/>
                </a:lnTo>
                <a:lnTo>
                  <a:pt x="806620" y="7925"/>
                </a:lnTo>
                <a:lnTo>
                  <a:pt x="838629" y="29525"/>
                </a:lnTo>
                <a:lnTo>
                  <a:pt x="843880" y="37307"/>
                </a:lnTo>
                <a:lnTo>
                  <a:pt x="767464" y="37307"/>
                </a:lnTo>
                <a:lnTo>
                  <a:pt x="742817" y="42296"/>
                </a:lnTo>
                <a:lnTo>
                  <a:pt x="722668" y="55892"/>
                </a:lnTo>
                <a:lnTo>
                  <a:pt x="709071" y="76042"/>
                </a:lnTo>
                <a:lnTo>
                  <a:pt x="704082" y="100691"/>
                </a:lnTo>
                <a:lnTo>
                  <a:pt x="709071" y="125340"/>
                </a:lnTo>
                <a:lnTo>
                  <a:pt x="722667" y="145489"/>
                </a:lnTo>
                <a:lnTo>
                  <a:pt x="742817" y="159085"/>
                </a:lnTo>
                <a:lnTo>
                  <a:pt x="767464" y="164073"/>
                </a:lnTo>
                <a:lnTo>
                  <a:pt x="843881" y="164073"/>
                </a:lnTo>
                <a:lnTo>
                  <a:pt x="838629" y="171856"/>
                </a:lnTo>
                <a:lnTo>
                  <a:pt x="806620" y="193455"/>
                </a:lnTo>
                <a:lnTo>
                  <a:pt x="767464" y="201381"/>
                </a:lnTo>
                <a:close/>
              </a:path>
              <a:path w="1202055" h="201929">
                <a:moveTo>
                  <a:pt x="843881" y="164073"/>
                </a:moveTo>
                <a:lnTo>
                  <a:pt x="767464" y="164073"/>
                </a:lnTo>
                <a:lnTo>
                  <a:pt x="792111" y="159085"/>
                </a:lnTo>
                <a:lnTo>
                  <a:pt x="812261" y="145489"/>
                </a:lnTo>
                <a:lnTo>
                  <a:pt x="825857" y="125340"/>
                </a:lnTo>
                <a:lnTo>
                  <a:pt x="830846" y="100691"/>
                </a:lnTo>
                <a:lnTo>
                  <a:pt x="825857" y="76042"/>
                </a:lnTo>
                <a:lnTo>
                  <a:pt x="812261" y="55892"/>
                </a:lnTo>
                <a:lnTo>
                  <a:pt x="792111" y="42296"/>
                </a:lnTo>
                <a:lnTo>
                  <a:pt x="767464" y="37307"/>
                </a:lnTo>
                <a:lnTo>
                  <a:pt x="843880" y="37307"/>
                </a:lnTo>
                <a:lnTo>
                  <a:pt x="860228" y="61536"/>
                </a:lnTo>
                <a:lnTo>
                  <a:pt x="868153" y="100691"/>
                </a:lnTo>
                <a:lnTo>
                  <a:pt x="860228" y="139846"/>
                </a:lnTo>
                <a:lnTo>
                  <a:pt x="843881" y="164073"/>
                </a:lnTo>
                <a:close/>
              </a:path>
              <a:path w="1202055" h="201929">
                <a:moveTo>
                  <a:pt x="1100852" y="201381"/>
                </a:moveTo>
                <a:lnTo>
                  <a:pt x="1061698" y="193455"/>
                </a:lnTo>
                <a:lnTo>
                  <a:pt x="1029688" y="171856"/>
                </a:lnTo>
                <a:lnTo>
                  <a:pt x="1008088" y="139846"/>
                </a:lnTo>
                <a:lnTo>
                  <a:pt x="1000163" y="100691"/>
                </a:lnTo>
                <a:lnTo>
                  <a:pt x="1008088" y="61536"/>
                </a:lnTo>
                <a:lnTo>
                  <a:pt x="1029688" y="29525"/>
                </a:lnTo>
                <a:lnTo>
                  <a:pt x="1061698" y="7925"/>
                </a:lnTo>
                <a:lnTo>
                  <a:pt x="1100852" y="0"/>
                </a:lnTo>
                <a:lnTo>
                  <a:pt x="1140006" y="7925"/>
                </a:lnTo>
                <a:lnTo>
                  <a:pt x="1172016" y="29525"/>
                </a:lnTo>
                <a:lnTo>
                  <a:pt x="1177267" y="37307"/>
                </a:lnTo>
                <a:lnTo>
                  <a:pt x="1100852" y="37307"/>
                </a:lnTo>
                <a:lnTo>
                  <a:pt x="1076204" y="42296"/>
                </a:lnTo>
                <a:lnTo>
                  <a:pt x="1056055" y="55892"/>
                </a:lnTo>
                <a:lnTo>
                  <a:pt x="1042459" y="76042"/>
                </a:lnTo>
                <a:lnTo>
                  <a:pt x="1037470" y="100691"/>
                </a:lnTo>
                <a:lnTo>
                  <a:pt x="1042459" y="125340"/>
                </a:lnTo>
                <a:lnTo>
                  <a:pt x="1056054" y="145489"/>
                </a:lnTo>
                <a:lnTo>
                  <a:pt x="1076203" y="159085"/>
                </a:lnTo>
                <a:lnTo>
                  <a:pt x="1100852" y="164073"/>
                </a:lnTo>
                <a:lnTo>
                  <a:pt x="1177267" y="164073"/>
                </a:lnTo>
                <a:lnTo>
                  <a:pt x="1172016" y="171856"/>
                </a:lnTo>
                <a:lnTo>
                  <a:pt x="1140006" y="193455"/>
                </a:lnTo>
                <a:lnTo>
                  <a:pt x="1100852" y="201381"/>
                </a:lnTo>
                <a:close/>
              </a:path>
              <a:path w="1202055" h="201929">
                <a:moveTo>
                  <a:pt x="1177267" y="164073"/>
                </a:moveTo>
                <a:lnTo>
                  <a:pt x="1100852" y="164073"/>
                </a:lnTo>
                <a:lnTo>
                  <a:pt x="1125501" y="159085"/>
                </a:lnTo>
                <a:lnTo>
                  <a:pt x="1145650" y="145489"/>
                </a:lnTo>
                <a:lnTo>
                  <a:pt x="1159245" y="125340"/>
                </a:lnTo>
                <a:lnTo>
                  <a:pt x="1164234" y="100691"/>
                </a:lnTo>
                <a:lnTo>
                  <a:pt x="1159245" y="76042"/>
                </a:lnTo>
                <a:lnTo>
                  <a:pt x="1145650" y="55892"/>
                </a:lnTo>
                <a:lnTo>
                  <a:pt x="1125500" y="42296"/>
                </a:lnTo>
                <a:lnTo>
                  <a:pt x="1100852" y="37307"/>
                </a:lnTo>
                <a:lnTo>
                  <a:pt x="1177267" y="37307"/>
                </a:lnTo>
                <a:lnTo>
                  <a:pt x="1193616" y="61536"/>
                </a:lnTo>
                <a:lnTo>
                  <a:pt x="1201541" y="100691"/>
                </a:lnTo>
                <a:lnTo>
                  <a:pt x="1193616" y="139846"/>
                </a:lnTo>
                <a:lnTo>
                  <a:pt x="1177267" y="16407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139" y="4348085"/>
            <a:ext cx="7301134" cy="37232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65699" y="1329949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1650" y="6852967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5" y="2400300"/>
                </a:lnTo>
                <a:lnTo>
                  <a:pt x="106719" y="2385969"/>
                </a:lnTo>
                <a:lnTo>
                  <a:pt x="71349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49" y="41849"/>
                </a:lnTo>
                <a:lnTo>
                  <a:pt x="106719" y="19362"/>
                </a:lnTo>
                <a:lnTo>
                  <a:pt x="146815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81418" y="1329949"/>
            <a:ext cx="4084320" cy="2405380"/>
          </a:xfrm>
          <a:custGeom>
            <a:avLst/>
            <a:gdLst/>
            <a:ahLst/>
            <a:cxnLst/>
            <a:rect l="l" t="t" r="r" b="b"/>
            <a:pathLst>
              <a:path w="4084319" h="2405379">
                <a:moveTo>
                  <a:pt x="3893488" y="2405331"/>
                </a:moveTo>
                <a:lnTo>
                  <a:pt x="190495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5" y="0"/>
                </a:lnTo>
                <a:lnTo>
                  <a:pt x="3893488" y="0"/>
                </a:lnTo>
                <a:lnTo>
                  <a:pt x="3937166" y="5031"/>
                </a:lnTo>
                <a:lnTo>
                  <a:pt x="3977262" y="19362"/>
                </a:lnTo>
                <a:lnTo>
                  <a:pt x="4012632" y="41849"/>
                </a:lnTo>
                <a:lnTo>
                  <a:pt x="4042132" y="71350"/>
                </a:lnTo>
                <a:lnTo>
                  <a:pt x="4064620" y="106720"/>
                </a:lnTo>
                <a:lnTo>
                  <a:pt x="4078951" y="146816"/>
                </a:lnTo>
                <a:lnTo>
                  <a:pt x="4083982" y="190494"/>
                </a:lnTo>
                <a:lnTo>
                  <a:pt x="4083982" y="2214836"/>
                </a:lnTo>
                <a:lnTo>
                  <a:pt x="4078951" y="2258515"/>
                </a:lnTo>
                <a:lnTo>
                  <a:pt x="4064620" y="2298611"/>
                </a:lnTo>
                <a:lnTo>
                  <a:pt x="4042132" y="2333981"/>
                </a:lnTo>
                <a:lnTo>
                  <a:pt x="4012632" y="2363481"/>
                </a:lnTo>
                <a:lnTo>
                  <a:pt x="3977262" y="2385969"/>
                </a:lnTo>
                <a:lnTo>
                  <a:pt x="3937166" y="2400300"/>
                </a:lnTo>
                <a:lnTo>
                  <a:pt x="3893488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81408" y="6868718"/>
            <a:ext cx="4816475" cy="3418840"/>
          </a:xfrm>
          <a:custGeom>
            <a:avLst/>
            <a:gdLst/>
            <a:ahLst/>
            <a:cxnLst/>
            <a:rect l="l" t="t" r="r" b="b"/>
            <a:pathLst>
              <a:path w="4816475" h="3418840">
                <a:moveTo>
                  <a:pt x="4083989" y="190487"/>
                </a:moveTo>
                <a:lnTo>
                  <a:pt x="4078960" y="146812"/>
                </a:lnTo>
                <a:lnTo>
                  <a:pt x="4064622" y="106718"/>
                </a:lnTo>
                <a:lnTo>
                  <a:pt x="4042143" y="71348"/>
                </a:lnTo>
                <a:lnTo>
                  <a:pt x="4012641" y="41846"/>
                </a:lnTo>
                <a:lnTo>
                  <a:pt x="3977271" y="19354"/>
                </a:lnTo>
                <a:lnTo>
                  <a:pt x="3937165" y="5029"/>
                </a:lnTo>
                <a:lnTo>
                  <a:pt x="3893489" y="0"/>
                </a:lnTo>
                <a:lnTo>
                  <a:pt x="190500" y="0"/>
                </a:lnTo>
                <a:lnTo>
                  <a:pt x="146824" y="5029"/>
                </a:lnTo>
                <a:lnTo>
                  <a:pt x="106730" y="19354"/>
                </a:lnTo>
                <a:lnTo>
                  <a:pt x="71348" y="41846"/>
                </a:lnTo>
                <a:lnTo>
                  <a:pt x="41859" y="71348"/>
                </a:lnTo>
                <a:lnTo>
                  <a:pt x="19367" y="106718"/>
                </a:lnTo>
                <a:lnTo>
                  <a:pt x="5041" y="146812"/>
                </a:lnTo>
                <a:lnTo>
                  <a:pt x="0" y="190487"/>
                </a:lnTo>
                <a:lnTo>
                  <a:pt x="0" y="2214829"/>
                </a:lnTo>
                <a:lnTo>
                  <a:pt x="5041" y="2258517"/>
                </a:lnTo>
                <a:lnTo>
                  <a:pt x="19367" y="2298611"/>
                </a:lnTo>
                <a:lnTo>
                  <a:pt x="41859" y="2333980"/>
                </a:lnTo>
                <a:lnTo>
                  <a:pt x="71348" y="2363482"/>
                </a:lnTo>
                <a:lnTo>
                  <a:pt x="106730" y="2385961"/>
                </a:lnTo>
                <a:lnTo>
                  <a:pt x="146824" y="2400300"/>
                </a:lnTo>
                <a:lnTo>
                  <a:pt x="190500" y="2405329"/>
                </a:lnTo>
                <a:lnTo>
                  <a:pt x="3893489" y="2405329"/>
                </a:lnTo>
                <a:lnTo>
                  <a:pt x="3937165" y="2400300"/>
                </a:lnTo>
                <a:lnTo>
                  <a:pt x="3977271" y="2385961"/>
                </a:lnTo>
                <a:lnTo>
                  <a:pt x="4012641" y="2363482"/>
                </a:lnTo>
                <a:lnTo>
                  <a:pt x="4042143" y="2333980"/>
                </a:lnTo>
                <a:lnTo>
                  <a:pt x="4064622" y="2298611"/>
                </a:lnTo>
                <a:lnTo>
                  <a:pt x="4078960" y="2258517"/>
                </a:lnTo>
                <a:lnTo>
                  <a:pt x="4083989" y="2214829"/>
                </a:lnTo>
                <a:lnTo>
                  <a:pt x="4083989" y="190487"/>
                </a:lnTo>
                <a:close/>
              </a:path>
              <a:path w="4816475" h="3418840">
                <a:moveTo>
                  <a:pt x="4691011" y="3418294"/>
                </a:moveTo>
                <a:lnTo>
                  <a:pt x="4449788" y="3106724"/>
                </a:lnTo>
                <a:lnTo>
                  <a:pt x="4209046" y="3418294"/>
                </a:lnTo>
                <a:lnTo>
                  <a:pt x="4392841" y="3418294"/>
                </a:lnTo>
                <a:lnTo>
                  <a:pt x="4450537" y="3343732"/>
                </a:lnTo>
                <a:lnTo>
                  <a:pt x="4508004" y="3418294"/>
                </a:lnTo>
                <a:lnTo>
                  <a:pt x="4691011" y="3418294"/>
                </a:lnTo>
                <a:close/>
              </a:path>
              <a:path w="4816475" h="3418840">
                <a:moveTo>
                  <a:pt x="4816208" y="3130042"/>
                </a:moveTo>
                <a:lnTo>
                  <a:pt x="4449788" y="2656789"/>
                </a:lnTo>
                <a:lnTo>
                  <a:pt x="4084116" y="3130042"/>
                </a:lnTo>
                <a:lnTo>
                  <a:pt x="4267708" y="3130042"/>
                </a:lnTo>
                <a:lnTo>
                  <a:pt x="4450537" y="2893796"/>
                </a:lnTo>
                <a:lnTo>
                  <a:pt x="4632617" y="3130042"/>
                </a:lnTo>
                <a:lnTo>
                  <a:pt x="4816208" y="3130042"/>
                </a:lnTo>
                <a:close/>
              </a:path>
              <a:path w="4816475" h="3418840">
                <a:moveTo>
                  <a:pt x="4816208" y="2680106"/>
                </a:moveTo>
                <a:lnTo>
                  <a:pt x="4449788" y="2206853"/>
                </a:lnTo>
                <a:lnTo>
                  <a:pt x="4084116" y="2680106"/>
                </a:lnTo>
                <a:lnTo>
                  <a:pt x="4267708" y="2680106"/>
                </a:lnTo>
                <a:lnTo>
                  <a:pt x="4450537" y="2443861"/>
                </a:lnTo>
                <a:lnTo>
                  <a:pt x="4632617" y="2680106"/>
                </a:lnTo>
                <a:lnTo>
                  <a:pt x="4816208" y="268010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66395" cy="1325880"/>
          </a:xfrm>
          <a:custGeom>
            <a:avLst/>
            <a:gdLst/>
            <a:ahLst/>
            <a:cxnLst/>
            <a:rect l="l" t="t" r="r" b="b"/>
            <a:pathLst>
              <a:path w="366395" h="1325880">
                <a:moveTo>
                  <a:pt x="0" y="875342"/>
                </a:moveTo>
                <a:lnTo>
                  <a:pt x="0" y="638273"/>
                </a:lnTo>
                <a:lnTo>
                  <a:pt x="182432" y="402537"/>
                </a:lnTo>
                <a:lnTo>
                  <a:pt x="366018" y="402537"/>
                </a:lnTo>
                <a:lnTo>
                  <a:pt x="351" y="875796"/>
                </a:lnTo>
                <a:lnTo>
                  <a:pt x="0" y="875342"/>
                </a:lnTo>
                <a:close/>
              </a:path>
              <a:path w="366395" h="1325880">
                <a:moveTo>
                  <a:pt x="0" y="1325277"/>
                </a:moveTo>
                <a:lnTo>
                  <a:pt x="0" y="1088208"/>
                </a:lnTo>
                <a:lnTo>
                  <a:pt x="182432" y="852472"/>
                </a:lnTo>
                <a:lnTo>
                  <a:pt x="366018" y="852472"/>
                </a:lnTo>
                <a:lnTo>
                  <a:pt x="351" y="1325732"/>
                </a:lnTo>
                <a:lnTo>
                  <a:pt x="0" y="1325277"/>
                </a:lnTo>
                <a:close/>
              </a:path>
              <a:path w="366395" h="1325880">
                <a:moveTo>
                  <a:pt x="0" y="425407"/>
                </a:moveTo>
                <a:lnTo>
                  <a:pt x="0" y="188338"/>
                </a:lnTo>
                <a:lnTo>
                  <a:pt x="145752" y="0"/>
                </a:lnTo>
                <a:lnTo>
                  <a:pt x="329396" y="0"/>
                </a:lnTo>
                <a:lnTo>
                  <a:pt x="351" y="425861"/>
                </a:lnTo>
                <a:lnTo>
                  <a:pt x="0" y="425407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26615" y="0"/>
            <a:ext cx="3556000" cy="1828800"/>
          </a:xfrm>
          <a:custGeom>
            <a:avLst/>
            <a:gdLst/>
            <a:ahLst/>
            <a:cxnLst/>
            <a:rect l="l" t="t" r="r" b="b"/>
            <a:pathLst>
              <a:path w="3556000" h="1828800">
                <a:moveTo>
                  <a:pt x="3555999" y="587208"/>
                </a:moveTo>
                <a:lnTo>
                  <a:pt x="3555999" y="1143604"/>
                </a:lnTo>
                <a:lnTo>
                  <a:pt x="3517899" y="1181079"/>
                </a:lnTo>
                <a:lnTo>
                  <a:pt x="3492499" y="1218210"/>
                </a:lnTo>
                <a:lnTo>
                  <a:pt x="3454399" y="1254371"/>
                </a:lnTo>
                <a:lnTo>
                  <a:pt x="3416299" y="1289550"/>
                </a:lnTo>
                <a:lnTo>
                  <a:pt x="3378199" y="1323735"/>
                </a:lnTo>
                <a:lnTo>
                  <a:pt x="3340099" y="1356913"/>
                </a:lnTo>
                <a:lnTo>
                  <a:pt x="3301999" y="1389072"/>
                </a:lnTo>
                <a:lnTo>
                  <a:pt x="3263899" y="1420200"/>
                </a:lnTo>
                <a:lnTo>
                  <a:pt x="3225799" y="1450285"/>
                </a:lnTo>
                <a:lnTo>
                  <a:pt x="3187699" y="1479315"/>
                </a:lnTo>
                <a:lnTo>
                  <a:pt x="3136899" y="1507277"/>
                </a:lnTo>
                <a:lnTo>
                  <a:pt x="3098799" y="1534160"/>
                </a:lnTo>
                <a:lnTo>
                  <a:pt x="3060699" y="1559951"/>
                </a:lnTo>
                <a:lnTo>
                  <a:pt x="3009899" y="1584637"/>
                </a:lnTo>
                <a:lnTo>
                  <a:pt x="2971799" y="1608207"/>
                </a:lnTo>
                <a:lnTo>
                  <a:pt x="2920999" y="1630649"/>
                </a:lnTo>
                <a:lnTo>
                  <a:pt x="2882899" y="1651950"/>
                </a:lnTo>
                <a:lnTo>
                  <a:pt x="2832099" y="1672098"/>
                </a:lnTo>
                <a:lnTo>
                  <a:pt x="2781299" y="1691082"/>
                </a:lnTo>
                <a:lnTo>
                  <a:pt x="2743199" y="1708887"/>
                </a:lnTo>
                <a:lnTo>
                  <a:pt x="2692399" y="1725504"/>
                </a:lnTo>
                <a:lnTo>
                  <a:pt x="2641599" y="1740918"/>
                </a:lnTo>
                <a:lnTo>
                  <a:pt x="2603499" y="1755119"/>
                </a:lnTo>
                <a:lnTo>
                  <a:pt x="2552699" y="1768094"/>
                </a:lnTo>
                <a:lnTo>
                  <a:pt x="2501899" y="1779831"/>
                </a:lnTo>
                <a:lnTo>
                  <a:pt x="2451099" y="1790317"/>
                </a:lnTo>
                <a:lnTo>
                  <a:pt x="2400299" y="1799540"/>
                </a:lnTo>
                <a:lnTo>
                  <a:pt x="2349499" y="1807489"/>
                </a:lnTo>
                <a:lnTo>
                  <a:pt x="2298699" y="1814151"/>
                </a:lnTo>
                <a:lnTo>
                  <a:pt x="2247899" y="1819513"/>
                </a:lnTo>
                <a:lnTo>
                  <a:pt x="2197099" y="1823565"/>
                </a:lnTo>
                <a:lnTo>
                  <a:pt x="2146299" y="1826292"/>
                </a:lnTo>
                <a:lnTo>
                  <a:pt x="2095499" y="1827833"/>
                </a:lnTo>
                <a:lnTo>
                  <a:pt x="2044699" y="1828395"/>
                </a:lnTo>
                <a:lnTo>
                  <a:pt x="1993899" y="1827983"/>
                </a:lnTo>
                <a:lnTo>
                  <a:pt x="1955799" y="1826602"/>
                </a:lnTo>
                <a:lnTo>
                  <a:pt x="1904999" y="1824256"/>
                </a:lnTo>
                <a:lnTo>
                  <a:pt x="1854199" y="1820949"/>
                </a:lnTo>
                <a:lnTo>
                  <a:pt x="1803399" y="1816688"/>
                </a:lnTo>
                <a:lnTo>
                  <a:pt x="1752599" y="1811476"/>
                </a:lnTo>
                <a:lnTo>
                  <a:pt x="1701799" y="1805318"/>
                </a:lnTo>
                <a:lnTo>
                  <a:pt x="1650999" y="1798218"/>
                </a:lnTo>
                <a:lnTo>
                  <a:pt x="1600199" y="1790183"/>
                </a:lnTo>
                <a:lnTo>
                  <a:pt x="1549399" y="1781215"/>
                </a:lnTo>
                <a:lnTo>
                  <a:pt x="1498599" y="1771321"/>
                </a:lnTo>
                <a:lnTo>
                  <a:pt x="1460499" y="1760504"/>
                </a:lnTo>
                <a:lnTo>
                  <a:pt x="1409699" y="1748770"/>
                </a:lnTo>
                <a:lnTo>
                  <a:pt x="1358899" y="1736123"/>
                </a:lnTo>
                <a:lnTo>
                  <a:pt x="1320799" y="1722568"/>
                </a:lnTo>
                <a:lnTo>
                  <a:pt x="1257299" y="1706351"/>
                </a:lnTo>
                <a:lnTo>
                  <a:pt x="1206499" y="1689099"/>
                </a:lnTo>
                <a:lnTo>
                  <a:pt x="1168399" y="1670814"/>
                </a:lnTo>
                <a:lnTo>
                  <a:pt x="1117599" y="1651503"/>
                </a:lnTo>
                <a:lnTo>
                  <a:pt x="1066799" y="1631169"/>
                </a:lnTo>
                <a:lnTo>
                  <a:pt x="1015999" y="1609817"/>
                </a:lnTo>
                <a:lnTo>
                  <a:pt x="977899" y="1587450"/>
                </a:lnTo>
                <a:lnTo>
                  <a:pt x="927099" y="1564074"/>
                </a:lnTo>
                <a:lnTo>
                  <a:pt x="876299" y="1539693"/>
                </a:lnTo>
                <a:lnTo>
                  <a:pt x="838199" y="1514311"/>
                </a:lnTo>
                <a:lnTo>
                  <a:pt x="800099" y="1487932"/>
                </a:lnTo>
                <a:lnTo>
                  <a:pt x="749299" y="1460562"/>
                </a:lnTo>
                <a:lnTo>
                  <a:pt x="711199" y="1432204"/>
                </a:lnTo>
                <a:lnTo>
                  <a:pt x="673099" y="1402863"/>
                </a:lnTo>
                <a:lnTo>
                  <a:pt x="634999" y="1372543"/>
                </a:lnTo>
                <a:lnTo>
                  <a:pt x="596899" y="1341249"/>
                </a:lnTo>
                <a:lnTo>
                  <a:pt x="558799" y="1308985"/>
                </a:lnTo>
                <a:lnTo>
                  <a:pt x="520699" y="1275755"/>
                </a:lnTo>
                <a:lnTo>
                  <a:pt x="495299" y="1240618"/>
                </a:lnTo>
                <a:lnTo>
                  <a:pt x="457199" y="1204520"/>
                </a:lnTo>
                <a:lnTo>
                  <a:pt x="419099" y="1167474"/>
                </a:lnTo>
                <a:lnTo>
                  <a:pt x="393699" y="1129490"/>
                </a:lnTo>
                <a:lnTo>
                  <a:pt x="355599" y="1090580"/>
                </a:lnTo>
                <a:lnTo>
                  <a:pt x="330199" y="1050755"/>
                </a:lnTo>
                <a:lnTo>
                  <a:pt x="304799" y="1010028"/>
                </a:lnTo>
                <a:lnTo>
                  <a:pt x="279399" y="968409"/>
                </a:lnTo>
                <a:lnTo>
                  <a:pt x="253999" y="925911"/>
                </a:lnTo>
                <a:lnTo>
                  <a:pt x="228599" y="882544"/>
                </a:lnTo>
                <a:lnTo>
                  <a:pt x="203199" y="838320"/>
                </a:lnTo>
                <a:lnTo>
                  <a:pt x="177799" y="793251"/>
                </a:lnTo>
                <a:lnTo>
                  <a:pt x="152399" y="747349"/>
                </a:lnTo>
                <a:lnTo>
                  <a:pt x="139699" y="700623"/>
                </a:lnTo>
                <a:lnTo>
                  <a:pt x="114299" y="655536"/>
                </a:lnTo>
                <a:lnTo>
                  <a:pt x="88899" y="563048"/>
                </a:lnTo>
                <a:lnTo>
                  <a:pt x="25399" y="318854"/>
                </a:lnTo>
                <a:lnTo>
                  <a:pt x="25399" y="267883"/>
                </a:lnTo>
                <a:lnTo>
                  <a:pt x="0" y="163896"/>
                </a:lnTo>
                <a:lnTo>
                  <a:pt x="0" y="0"/>
                </a:lnTo>
                <a:lnTo>
                  <a:pt x="304799" y="0"/>
                </a:lnTo>
                <a:lnTo>
                  <a:pt x="304799" y="111899"/>
                </a:lnTo>
                <a:lnTo>
                  <a:pt x="317499" y="164525"/>
                </a:lnTo>
                <a:lnTo>
                  <a:pt x="317499" y="216251"/>
                </a:lnTo>
                <a:lnTo>
                  <a:pt x="355599" y="365987"/>
                </a:lnTo>
                <a:lnTo>
                  <a:pt x="355599" y="414073"/>
                </a:lnTo>
                <a:lnTo>
                  <a:pt x="380999" y="461240"/>
                </a:lnTo>
                <a:lnTo>
                  <a:pt x="419099" y="597187"/>
                </a:lnTo>
                <a:lnTo>
                  <a:pt x="444499" y="640639"/>
                </a:lnTo>
                <a:lnTo>
                  <a:pt x="469899" y="683153"/>
                </a:lnTo>
                <a:lnTo>
                  <a:pt x="482599" y="724726"/>
                </a:lnTo>
                <a:lnTo>
                  <a:pt x="507999" y="765353"/>
                </a:lnTo>
                <a:lnTo>
                  <a:pt x="533399" y="805031"/>
                </a:lnTo>
                <a:lnTo>
                  <a:pt x="558799" y="843756"/>
                </a:lnTo>
                <a:lnTo>
                  <a:pt x="584199" y="881524"/>
                </a:lnTo>
                <a:lnTo>
                  <a:pt x="609599" y="918332"/>
                </a:lnTo>
                <a:lnTo>
                  <a:pt x="647699" y="954176"/>
                </a:lnTo>
                <a:lnTo>
                  <a:pt x="673099" y="989052"/>
                </a:lnTo>
                <a:lnTo>
                  <a:pt x="698499" y="1022957"/>
                </a:lnTo>
                <a:lnTo>
                  <a:pt x="774699" y="1089044"/>
                </a:lnTo>
                <a:lnTo>
                  <a:pt x="812799" y="1121064"/>
                </a:lnTo>
                <a:lnTo>
                  <a:pt x="850899" y="1151938"/>
                </a:lnTo>
                <a:lnTo>
                  <a:pt x="888999" y="1181662"/>
                </a:lnTo>
                <a:lnTo>
                  <a:pt x="927099" y="1210228"/>
                </a:lnTo>
                <a:lnTo>
                  <a:pt x="965199" y="1237630"/>
                </a:lnTo>
                <a:lnTo>
                  <a:pt x="1015999" y="1263862"/>
                </a:lnTo>
                <a:lnTo>
                  <a:pt x="1054099" y="1288917"/>
                </a:lnTo>
                <a:lnTo>
                  <a:pt x="1104899" y="1312788"/>
                </a:lnTo>
                <a:lnTo>
                  <a:pt x="1155699" y="1335470"/>
                </a:lnTo>
                <a:lnTo>
                  <a:pt x="1193799" y="1356956"/>
                </a:lnTo>
                <a:lnTo>
                  <a:pt x="1244599" y="1377239"/>
                </a:lnTo>
                <a:lnTo>
                  <a:pt x="1295399" y="1396313"/>
                </a:lnTo>
                <a:lnTo>
                  <a:pt x="1346199" y="1414171"/>
                </a:lnTo>
                <a:lnTo>
                  <a:pt x="1396999" y="1430808"/>
                </a:lnTo>
                <a:lnTo>
                  <a:pt x="1447799" y="1444232"/>
                </a:lnTo>
                <a:lnTo>
                  <a:pt x="1498599" y="1456632"/>
                </a:lnTo>
                <a:lnTo>
                  <a:pt x="1549399" y="1468002"/>
                </a:lnTo>
                <a:lnTo>
                  <a:pt x="1587499" y="1478335"/>
                </a:lnTo>
                <a:lnTo>
                  <a:pt x="1638299" y="1487625"/>
                </a:lnTo>
                <a:lnTo>
                  <a:pt x="1689099" y="1495866"/>
                </a:lnTo>
                <a:lnTo>
                  <a:pt x="1739899" y="1503051"/>
                </a:lnTo>
                <a:lnTo>
                  <a:pt x="1790699" y="1509175"/>
                </a:lnTo>
                <a:lnTo>
                  <a:pt x="1841499" y="1514231"/>
                </a:lnTo>
                <a:lnTo>
                  <a:pt x="1892299" y="1518212"/>
                </a:lnTo>
                <a:lnTo>
                  <a:pt x="1943099" y="1521112"/>
                </a:lnTo>
                <a:lnTo>
                  <a:pt x="1981199" y="1522926"/>
                </a:lnTo>
                <a:lnTo>
                  <a:pt x="2031999" y="1523646"/>
                </a:lnTo>
                <a:lnTo>
                  <a:pt x="2070099" y="1523362"/>
                </a:lnTo>
                <a:lnTo>
                  <a:pt x="2133599" y="1521782"/>
                </a:lnTo>
                <a:lnTo>
                  <a:pt x="2184399" y="1519042"/>
                </a:lnTo>
                <a:lnTo>
                  <a:pt x="2235199" y="1514835"/>
                </a:lnTo>
                <a:lnTo>
                  <a:pt x="2285999" y="1509176"/>
                </a:lnTo>
                <a:lnTo>
                  <a:pt x="2336799" y="1502080"/>
                </a:lnTo>
                <a:lnTo>
                  <a:pt x="2374899" y="1493564"/>
                </a:lnTo>
                <a:lnTo>
                  <a:pt x="2425699" y="1483643"/>
                </a:lnTo>
                <a:lnTo>
                  <a:pt x="2476499" y="1472333"/>
                </a:lnTo>
                <a:lnTo>
                  <a:pt x="2527299" y="1459648"/>
                </a:lnTo>
                <a:lnTo>
                  <a:pt x="2565399" y="1445604"/>
                </a:lnTo>
                <a:lnTo>
                  <a:pt x="2616199" y="1430218"/>
                </a:lnTo>
                <a:lnTo>
                  <a:pt x="2666999" y="1413503"/>
                </a:lnTo>
                <a:lnTo>
                  <a:pt x="2705099" y="1395477"/>
                </a:lnTo>
                <a:lnTo>
                  <a:pt x="2755899" y="1376154"/>
                </a:lnTo>
                <a:lnTo>
                  <a:pt x="2793999" y="1355549"/>
                </a:lnTo>
                <a:lnTo>
                  <a:pt x="2832099" y="1333679"/>
                </a:lnTo>
                <a:lnTo>
                  <a:pt x="2882899" y="1310559"/>
                </a:lnTo>
                <a:lnTo>
                  <a:pt x="2920999" y="1286204"/>
                </a:lnTo>
                <a:lnTo>
                  <a:pt x="2959099" y="1260630"/>
                </a:lnTo>
                <a:lnTo>
                  <a:pt x="2997199" y="1233852"/>
                </a:lnTo>
                <a:lnTo>
                  <a:pt x="3047999" y="1205886"/>
                </a:lnTo>
                <a:lnTo>
                  <a:pt x="3086099" y="1176747"/>
                </a:lnTo>
                <a:lnTo>
                  <a:pt x="3124199" y="1146451"/>
                </a:lnTo>
                <a:lnTo>
                  <a:pt x="3149599" y="1115013"/>
                </a:lnTo>
                <a:lnTo>
                  <a:pt x="3187699" y="1082449"/>
                </a:lnTo>
                <a:lnTo>
                  <a:pt x="3225799" y="1048774"/>
                </a:lnTo>
                <a:lnTo>
                  <a:pt x="3263899" y="1014004"/>
                </a:lnTo>
                <a:lnTo>
                  <a:pt x="3289299" y="978155"/>
                </a:lnTo>
                <a:lnTo>
                  <a:pt x="3327399" y="942280"/>
                </a:lnTo>
                <a:lnTo>
                  <a:pt x="3352799" y="905411"/>
                </a:lnTo>
                <a:lnTo>
                  <a:pt x="3378199" y="867556"/>
                </a:lnTo>
                <a:lnTo>
                  <a:pt x="3416299" y="828724"/>
                </a:lnTo>
                <a:lnTo>
                  <a:pt x="3441699" y="788922"/>
                </a:lnTo>
                <a:lnTo>
                  <a:pt x="3467099" y="748159"/>
                </a:lnTo>
                <a:lnTo>
                  <a:pt x="3492499" y="706442"/>
                </a:lnTo>
                <a:lnTo>
                  <a:pt x="3517899" y="663781"/>
                </a:lnTo>
                <a:lnTo>
                  <a:pt x="3543299" y="620184"/>
                </a:lnTo>
                <a:lnTo>
                  <a:pt x="3555999" y="587208"/>
                </a:lnTo>
                <a:close/>
              </a:path>
              <a:path w="3556000" h="1828800">
                <a:moveTo>
                  <a:pt x="3136899" y="0"/>
                </a:moveTo>
                <a:lnTo>
                  <a:pt x="3136899" y="14787"/>
                </a:lnTo>
                <a:lnTo>
                  <a:pt x="3124199" y="66038"/>
                </a:lnTo>
                <a:lnTo>
                  <a:pt x="3086099" y="212711"/>
                </a:lnTo>
                <a:lnTo>
                  <a:pt x="3060699" y="304422"/>
                </a:lnTo>
                <a:lnTo>
                  <a:pt x="3035299" y="348405"/>
                </a:lnTo>
                <a:lnTo>
                  <a:pt x="3022599" y="391115"/>
                </a:lnTo>
                <a:lnTo>
                  <a:pt x="2997199" y="432537"/>
                </a:lnTo>
                <a:lnTo>
                  <a:pt x="2984499" y="472653"/>
                </a:lnTo>
                <a:lnTo>
                  <a:pt x="2959099" y="511445"/>
                </a:lnTo>
                <a:lnTo>
                  <a:pt x="2933699" y="548896"/>
                </a:lnTo>
                <a:lnTo>
                  <a:pt x="2908299" y="584990"/>
                </a:lnTo>
                <a:lnTo>
                  <a:pt x="2882899" y="619708"/>
                </a:lnTo>
                <a:lnTo>
                  <a:pt x="2857499" y="653034"/>
                </a:lnTo>
                <a:lnTo>
                  <a:pt x="2832099" y="684951"/>
                </a:lnTo>
                <a:lnTo>
                  <a:pt x="2793999" y="715441"/>
                </a:lnTo>
                <a:lnTo>
                  <a:pt x="2768599" y="744487"/>
                </a:lnTo>
                <a:lnTo>
                  <a:pt x="2730499" y="772071"/>
                </a:lnTo>
                <a:lnTo>
                  <a:pt x="2705099" y="798177"/>
                </a:lnTo>
                <a:lnTo>
                  <a:pt x="2666999" y="822788"/>
                </a:lnTo>
                <a:lnTo>
                  <a:pt x="2628899" y="845885"/>
                </a:lnTo>
                <a:lnTo>
                  <a:pt x="2590799" y="867453"/>
                </a:lnTo>
                <a:lnTo>
                  <a:pt x="2552699" y="887473"/>
                </a:lnTo>
                <a:lnTo>
                  <a:pt x="2514599" y="905929"/>
                </a:lnTo>
                <a:lnTo>
                  <a:pt x="2476499" y="922802"/>
                </a:lnTo>
                <a:lnTo>
                  <a:pt x="2438399" y="938077"/>
                </a:lnTo>
                <a:lnTo>
                  <a:pt x="2400299" y="951736"/>
                </a:lnTo>
                <a:lnTo>
                  <a:pt x="2349499" y="963760"/>
                </a:lnTo>
                <a:lnTo>
                  <a:pt x="2311399" y="974135"/>
                </a:lnTo>
                <a:lnTo>
                  <a:pt x="2260599" y="982841"/>
                </a:lnTo>
                <a:lnTo>
                  <a:pt x="2222499" y="989862"/>
                </a:lnTo>
                <a:lnTo>
                  <a:pt x="2171699" y="995181"/>
                </a:lnTo>
                <a:lnTo>
                  <a:pt x="2120899" y="999170"/>
                </a:lnTo>
                <a:lnTo>
                  <a:pt x="2070099" y="1001257"/>
                </a:lnTo>
                <a:lnTo>
                  <a:pt x="2044699" y="1001360"/>
                </a:lnTo>
                <a:lnTo>
                  <a:pt x="2019299" y="1001464"/>
                </a:lnTo>
                <a:lnTo>
                  <a:pt x="1968499" y="999814"/>
                </a:lnTo>
                <a:lnTo>
                  <a:pt x="1917699" y="996327"/>
                </a:lnTo>
                <a:lnTo>
                  <a:pt x="1866899" y="991026"/>
                </a:lnTo>
                <a:lnTo>
                  <a:pt x="1816099" y="983932"/>
                </a:lnTo>
                <a:lnTo>
                  <a:pt x="1765299" y="975068"/>
                </a:lnTo>
                <a:lnTo>
                  <a:pt x="1714499" y="964454"/>
                </a:lnTo>
                <a:lnTo>
                  <a:pt x="1663699" y="952112"/>
                </a:lnTo>
                <a:lnTo>
                  <a:pt x="1625599" y="938065"/>
                </a:lnTo>
                <a:lnTo>
                  <a:pt x="1574799" y="922333"/>
                </a:lnTo>
                <a:lnTo>
                  <a:pt x="1523999" y="904940"/>
                </a:lnTo>
                <a:lnTo>
                  <a:pt x="1485899" y="885905"/>
                </a:lnTo>
                <a:lnTo>
                  <a:pt x="1435099" y="865252"/>
                </a:lnTo>
                <a:lnTo>
                  <a:pt x="1396999" y="843002"/>
                </a:lnTo>
                <a:lnTo>
                  <a:pt x="1358899" y="819177"/>
                </a:lnTo>
                <a:lnTo>
                  <a:pt x="1320799" y="793798"/>
                </a:lnTo>
                <a:lnTo>
                  <a:pt x="1282699" y="766887"/>
                </a:lnTo>
                <a:lnTo>
                  <a:pt x="1244599" y="738466"/>
                </a:lnTo>
                <a:lnTo>
                  <a:pt x="1206499" y="708557"/>
                </a:lnTo>
                <a:lnTo>
                  <a:pt x="1168399" y="677181"/>
                </a:lnTo>
                <a:lnTo>
                  <a:pt x="1142999" y="642487"/>
                </a:lnTo>
                <a:lnTo>
                  <a:pt x="1104899" y="606454"/>
                </a:lnTo>
                <a:lnTo>
                  <a:pt x="1079499" y="569112"/>
                </a:lnTo>
                <a:lnTo>
                  <a:pt x="1054099" y="530491"/>
                </a:lnTo>
                <a:lnTo>
                  <a:pt x="1028699" y="490622"/>
                </a:lnTo>
                <a:lnTo>
                  <a:pt x="1003299" y="449537"/>
                </a:lnTo>
                <a:lnTo>
                  <a:pt x="977899" y="407265"/>
                </a:lnTo>
                <a:lnTo>
                  <a:pt x="952499" y="363838"/>
                </a:lnTo>
                <a:lnTo>
                  <a:pt x="927099" y="273641"/>
                </a:lnTo>
                <a:lnTo>
                  <a:pt x="888999" y="130451"/>
                </a:lnTo>
                <a:lnTo>
                  <a:pt x="888999" y="80739"/>
                </a:lnTo>
                <a:lnTo>
                  <a:pt x="876299" y="30088"/>
                </a:lnTo>
                <a:lnTo>
                  <a:pt x="876299" y="0"/>
                </a:lnTo>
                <a:lnTo>
                  <a:pt x="1181099" y="0"/>
                </a:lnTo>
                <a:lnTo>
                  <a:pt x="1181099" y="45940"/>
                </a:lnTo>
                <a:lnTo>
                  <a:pt x="1206499" y="141411"/>
                </a:lnTo>
                <a:lnTo>
                  <a:pt x="1219199" y="186752"/>
                </a:lnTo>
                <a:lnTo>
                  <a:pt x="1231899" y="230477"/>
                </a:lnTo>
                <a:lnTo>
                  <a:pt x="1244599" y="272570"/>
                </a:lnTo>
                <a:lnTo>
                  <a:pt x="1269999" y="313018"/>
                </a:lnTo>
                <a:lnTo>
                  <a:pt x="1295399" y="351805"/>
                </a:lnTo>
                <a:lnTo>
                  <a:pt x="1320799" y="388916"/>
                </a:lnTo>
                <a:lnTo>
                  <a:pt x="1346199" y="424337"/>
                </a:lnTo>
                <a:lnTo>
                  <a:pt x="1384299" y="458052"/>
                </a:lnTo>
                <a:lnTo>
                  <a:pt x="1422399" y="487514"/>
                </a:lnTo>
                <a:lnTo>
                  <a:pt x="1447799" y="515226"/>
                </a:lnTo>
                <a:lnTo>
                  <a:pt x="1485899" y="541146"/>
                </a:lnTo>
                <a:lnTo>
                  <a:pt x="1523999" y="565229"/>
                </a:lnTo>
                <a:lnTo>
                  <a:pt x="1562099" y="587435"/>
                </a:lnTo>
                <a:lnTo>
                  <a:pt x="1612899" y="607719"/>
                </a:lnTo>
                <a:lnTo>
                  <a:pt x="1650999" y="626041"/>
                </a:lnTo>
                <a:lnTo>
                  <a:pt x="1701799" y="642357"/>
                </a:lnTo>
                <a:lnTo>
                  <a:pt x="1739899" y="656624"/>
                </a:lnTo>
                <a:lnTo>
                  <a:pt x="1790699" y="668800"/>
                </a:lnTo>
                <a:lnTo>
                  <a:pt x="1841499" y="678842"/>
                </a:lnTo>
                <a:lnTo>
                  <a:pt x="1892299" y="686709"/>
                </a:lnTo>
                <a:lnTo>
                  <a:pt x="1943099" y="692356"/>
                </a:lnTo>
                <a:lnTo>
                  <a:pt x="1993899" y="695742"/>
                </a:lnTo>
                <a:lnTo>
                  <a:pt x="2044699" y="696824"/>
                </a:lnTo>
                <a:lnTo>
                  <a:pt x="2095499" y="695559"/>
                </a:lnTo>
                <a:lnTo>
                  <a:pt x="2146299" y="691905"/>
                </a:lnTo>
                <a:lnTo>
                  <a:pt x="2197099" y="685184"/>
                </a:lnTo>
                <a:lnTo>
                  <a:pt x="2247899" y="675432"/>
                </a:lnTo>
                <a:lnTo>
                  <a:pt x="2298699" y="662659"/>
                </a:lnTo>
                <a:lnTo>
                  <a:pt x="2349499" y="646875"/>
                </a:lnTo>
                <a:lnTo>
                  <a:pt x="2400299" y="628088"/>
                </a:lnTo>
                <a:lnTo>
                  <a:pt x="2438399" y="606308"/>
                </a:lnTo>
                <a:lnTo>
                  <a:pt x="2476499" y="581544"/>
                </a:lnTo>
                <a:lnTo>
                  <a:pt x="2514599" y="553807"/>
                </a:lnTo>
                <a:lnTo>
                  <a:pt x="2552699" y="523105"/>
                </a:lnTo>
                <a:lnTo>
                  <a:pt x="2590799" y="489448"/>
                </a:lnTo>
                <a:lnTo>
                  <a:pt x="2628899" y="452845"/>
                </a:lnTo>
                <a:lnTo>
                  <a:pt x="2654299" y="413305"/>
                </a:lnTo>
                <a:lnTo>
                  <a:pt x="2679699" y="376324"/>
                </a:lnTo>
                <a:lnTo>
                  <a:pt x="2705099" y="337176"/>
                </a:lnTo>
                <a:lnTo>
                  <a:pt x="2730499" y="295926"/>
                </a:lnTo>
                <a:lnTo>
                  <a:pt x="2755899" y="252637"/>
                </a:lnTo>
                <a:lnTo>
                  <a:pt x="2768599" y="207374"/>
                </a:lnTo>
                <a:lnTo>
                  <a:pt x="2781299" y="160201"/>
                </a:lnTo>
                <a:lnTo>
                  <a:pt x="2806699" y="111183"/>
                </a:lnTo>
                <a:lnTo>
                  <a:pt x="2832099" y="7866"/>
                </a:lnTo>
                <a:lnTo>
                  <a:pt x="2832099" y="0"/>
                </a:lnTo>
                <a:lnTo>
                  <a:pt x="3136899" y="0"/>
                </a:lnTo>
                <a:close/>
              </a:path>
              <a:path w="3556000" h="1828800">
                <a:moveTo>
                  <a:pt x="2311399" y="0"/>
                </a:moveTo>
                <a:lnTo>
                  <a:pt x="2273299" y="67324"/>
                </a:lnTo>
                <a:lnTo>
                  <a:pt x="2247899" y="106685"/>
                </a:lnTo>
                <a:lnTo>
                  <a:pt x="2222499" y="144233"/>
                </a:lnTo>
                <a:lnTo>
                  <a:pt x="2184399" y="179852"/>
                </a:lnTo>
                <a:lnTo>
                  <a:pt x="2158999" y="213428"/>
                </a:lnTo>
                <a:lnTo>
                  <a:pt x="2120899" y="244845"/>
                </a:lnTo>
                <a:lnTo>
                  <a:pt x="2082799" y="268858"/>
                </a:lnTo>
                <a:lnTo>
                  <a:pt x="2031999" y="278088"/>
                </a:lnTo>
                <a:lnTo>
                  <a:pt x="1981199" y="272935"/>
                </a:lnTo>
                <a:lnTo>
                  <a:pt x="1943099" y="253797"/>
                </a:lnTo>
                <a:lnTo>
                  <a:pt x="1904999" y="221073"/>
                </a:lnTo>
                <a:lnTo>
                  <a:pt x="1879599" y="178614"/>
                </a:lnTo>
                <a:lnTo>
                  <a:pt x="1866899" y="132452"/>
                </a:lnTo>
                <a:lnTo>
                  <a:pt x="1879599" y="86108"/>
                </a:lnTo>
                <a:lnTo>
                  <a:pt x="1892299" y="43104"/>
                </a:lnTo>
                <a:lnTo>
                  <a:pt x="1930399" y="6962"/>
                </a:lnTo>
                <a:lnTo>
                  <a:pt x="1930399" y="0"/>
                </a:lnTo>
                <a:lnTo>
                  <a:pt x="2311399" y="0"/>
                </a:lnTo>
                <a:close/>
              </a:path>
            </a:pathLst>
          </a:custGeom>
          <a:solidFill>
            <a:srgbClr val="734B2E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0639" y="8998969"/>
            <a:ext cx="2688590" cy="1288415"/>
          </a:xfrm>
          <a:custGeom>
            <a:avLst/>
            <a:gdLst/>
            <a:ahLst/>
            <a:cxnLst/>
            <a:rect l="l" t="t" r="r" b="b"/>
            <a:pathLst>
              <a:path w="2688590" h="1288415">
                <a:moveTo>
                  <a:pt x="3772" y="1283932"/>
                </a:moveTo>
                <a:lnTo>
                  <a:pt x="0" y="1273548"/>
                </a:lnTo>
                <a:lnTo>
                  <a:pt x="8063" y="1221354"/>
                </a:lnTo>
                <a:lnTo>
                  <a:pt x="4585" y="1174582"/>
                </a:lnTo>
                <a:lnTo>
                  <a:pt x="13442" y="1124573"/>
                </a:lnTo>
                <a:lnTo>
                  <a:pt x="22704" y="1075677"/>
                </a:lnTo>
                <a:lnTo>
                  <a:pt x="32376" y="1027907"/>
                </a:lnTo>
                <a:lnTo>
                  <a:pt x="42461" y="981279"/>
                </a:lnTo>
                <a:lnTo>
                  <a:pt x="64903" y="931469"/>
                </a:lnTo>
                <a:lnTo>
                  <a:pt x="75833" y="887165"/>
                </a:lnTo>
                <a:lnTo>
                  <a:pt x="99129" y="839706"/>
                </a:lnTo>
                <a:lnTo>
                  <a:pt x="110625" y="796959"/>
                </a:lnTo>
                <a:lnTo>
                  <a:pt x="134540" y="751205"/>
                </a:lnTo>
                <a:lnTo>
                  <a:pt x="158947" y="706806"/>
                </a:lnTo>
                <a:lnTo>
                  <a:pt x="183856" y="663786"/>
                </a:lnTo>
                <a:lnTo>
                  <a:pt x="209274" y="622169"/>
                </a:lnTo>
                <a:lnTo>
                  <a:pt x="235211" y="581982"/>
                </a:lnTo>
                <a:lnTo>
                  <a:pt x="261676" y="543247"/>
                </a:lnTo>
                <a:lnTo>
                  <a:pt x="288678" y="505989"/>
                </a:lnTo>
                <a:lnTo>
                  <a:pt x="328162" y="465897"/>
                </a:lnTo>
                <a:lnTo>
                  <a:pt x="356264" y="431668"/>
                </a:lnTo>
                <a:lnTo>
                  <a:pt x="396866" y="394654"/>
                </a:lnTo>
                <a:lnTo>
                  <a:pt x="426104" y="363551"/>
                </a:lnTo>
                <a:lnTo>
                  <a:pt x="467859" y="329712"/>
                </a:lnTo>
                <a:lnTo>
                  <a:pt x="510205" y="297498"/>
                </a:lnTo>
                <a:lnTo>
                  <a:pt x="541213" y="271269"/>
                </a:lnTo>
                <a:lnTo>
                  <a:pt x="584766" y="242378"/>
                </a:lnTo>
                <a:lnTo>
                  <a:pt x="628936" y="215185"/>
                </a:lnTo>
                <a:lnTo>
                  <a:pt x="673731" y="189714"/>
                </a:lnTo>
                <a:lnTo>
                  <a:pt x="719161" y="165991"/>
                </a:lnTo>
                <a:lnTo>
                  <a:pt x="753298" y="148376"/>
                </a:lnTo>
                <a:lnTo>
                  <a:pt x="800025" y="128221"/>
                </a:lnTo>
                <a:lnTo>
                  <a:pt x="847325" y="109645"/>
                </a:lnTo>
                <a:lnTo>
                  <a:pt x="859282" y="105365"/>
                </a:lnTo>
                <a:lnTo>
                  <a:pt x="883197" y="96807"/>
                </a:lnTo>
                <a:lnTo>
                  <a:pt x="955447" y="72521"/>
                </a:lnTo>
                <a:lnTo>
                  <a:pt x="1004325" y="58288"/>
                </a:lnTo>
                <a:lnTo>
                  <a:pt x="1053720" y="45482"/>
                </a:lnTo>
                <a:lnTo>
                  <a:pt x="1103630" y="34090"/>
                </a:lnTo>
                <a:lnTo>
                  <a:pt x="1154050" y="24103"/>
                </a:lnTo>
                <a:lnTo>
                  <a:pt x="1204976" y="15509"/>
                </a:lnTo>
                <a:lnTo>
                  <a:pt x="1256404" y="8297"/>
                </a:lnTo>
                <a:lnTo>
                  <a:pt x="1296394" y="6794"/>
                </a:lnTo>
                <a:lnTo>
                  <a:pt x="1348815" y="2314"/>
                </a:lnTo>
                <a:lnTo>
                  <a:pt x="1402178" y="429"/>
                </a:lnTo>
                <a:lnTo>
                  <a:pt x="1456070" y="0"/>
                </a:lnTo>
                <a:lnTo>
                  <a:pt x="1510487" y="1015"/>
                </a:lnTo>
                <a:lnTo>
                  <a:pt x="1565425" y="3468"/>
                </a:lnTo>
                <a:lnTo>
                  <a:pt x="1608946" y="11683"/>
                </a:lnTo>
                <a:lnTo>
                  <a:pt x="1664918" y="16981"/>
                </a:lnTo>
                <a:lnTo>
                  <a:pt x="1709465" y="28023"/>
                </a:lnTo>
                <a:lnTo>
                  <a:pt x="1754521" y="40464"/>
                </a:lnTo>
                <a:lnTo>
                  <a:pt x="1812018" y="49959"/>
                </a:lnTo>
                <a:lnTo>
                  <a:pt x="1858080" y="65172"/>
                </a:lnTo>
                <a:lnTo>
                  <a:pt x="1904640" y="81755"/>
                </a:lnTo>
                <a:lnTo>
                  <a:pt x="1939758" y="104037"/>
                </a:lnTo>
                <a:lnTo>
                  <a:pt x="1988083" y="125480"/>
                </a:lnTo>
                <a:lnTo>
                  <a:pt x="2036933" y="148367"/>
                </a:lnTo>
                <a:lnTo>
                  <a:pt x="2086298" y="172671"/>
                </a:lnTo>
                <a:lnTo>
                  <a:pt x="2124231" y="202702"/>
                </a:lnTo>
                <a:lnTo>
                  <a:pt x="2162659" y="234095"/>
                </a:lnTo>
                <a:lnTo>
                  <a:pt x="2201572" y="266824"/>
                </a:lnTo>
                <a:lnTo>
                  <a:pt x="2240960" y="300861"/>
                </a:lnTo>
                <a:lnTo>
                  <a:pt x="2280814" y="336180"/>
                </a:lnTo>
                <a:lnTo>
                  <a:pt x="2321124" y="372754"/>
                </a:lnTo>
                <a:lnTo>
                  <a:pt x="2348022" y="409603"/>
                </a:lnTo>
                <a:lnTo>
                  <a:pt x="2402920" y="486337"/>
                </a:lnTo>
                <a:lnTo>
                  <a:pt x="2487906" y="608701"/>
                </a:lnTo>
                <a:lnTo>
                  <a:pt x="2504970" y="655675"/>
                </a:lnTo>
                <a:lnTo>
                  <a:pt x="2534293" y="699201"/>
                </a:lnTo>
                <a:lnTo>
                  <a:pt x="2657166" y="1037450"/>
                </a:lnTo>
                <a:lnTo>
                  <a:pt x="2674487" y="1159525"/>
                </a:lnTo>
                <a:lnTo>
                  <a:pt x="2681790" y="1216825"/>
                </a:lnTo>
                <a:lnTo>
                  <a:pt x="2688212" y="1271699"/>
                </a:lnTo>
                <a:lnTo>
                  <a:pt x="2680619" y="1287994"/>
                </a:lnTo>
                <a:lnTo>
                  <a:pt x="2545479" y="1287937"/>
                </a:lnTo>
                <a:lnTo>
                  <a:pt x="2409276" y="912993"/>
                </a:lnTo>
                <a:lnTo>
                  <a:pt x="2377892" y="863793"/>
                </a:lnTo>
                <a:lnTo>
                  <a:pt x="2340415" y="760626"/>
                </a:lnTo>
                <a:lnTo>
                  <a:pt x="2310455" y="715348"/>
                </a:lnTo>
                <a:lnTo>
                  <a:pt x="2292913" y="667057"/>
                </a:lnTo>
                <a:lnTo>
                  <a:pt x="2235410" y="583154"/>
                </a:lnTo>
                <a:lnTo>
                  <a:pt x="2195456" y="547558"/>
                </a:lnTo>
                <a:lnTo>
                  <a:pt x="2140902" y="471773"/>
                </a:lnTo>
                <a:lnTo>
                  <a:pt x="2102436" y="440274"/>
                </a:lnTo>
                <a:lnTo>
                  <a:pt x="2064472" y="410157"/>
                </a:lnTo>
                <a:lnTo>
                  <a:pt x="2027013" y="381431"/>
                </a:lnTo>
                <a:lnTo>
                  <a:pt x="1990062" y="354105"/>
                </a:lnTo>
                <a:lnTo>
                  <a:pt x="1953622" y="328185"/>
                </a:lnTo>
                <a:lnTo>
                  <a:pt x="1905760" y="308018"/>
                </a:lnTo>
                <a:lnTo>
                  <a:pt x="1858416" y="289275"/>
                </a:lnTo>
                <a:lnTo>
                  <a:pt x="1823337" y="267101"/>
                </a:lnTo>
                <a:lnTo>
                  <a:pt x="1776905" y="250870"/>
                </a:lnTo>
                <a:lnTo>
                  <a:pt x="1719125" y="240595"/>
                </a:lnTo>
                <a:lnTo>
                  <a:pt x="1673875" y="227618"/>
                </a:lnTo>
                <a:lnTo>
                  <a:pt x="1629223" y="216288"/>
                </a:lnTo>
                <a:lnTo>
                  <a:pt x="1573238" y="210956"/>
                </a:lnTo>
                <a:lnTo>
                  <a:pt x="1517861" y="207298"/>
                </a:lnTo>
                <a:lnTo>
                  <a:pt x="1475035" y="200992"/>
                </a:lnTo>
                <a:lnTo>
                  <a:pt x="1420889" y="200724"/>
                </a:lnTo>
                <a:lnTo>
                  <a:pt x="1367367" y="202171"/>
                </a:lnTo>
                <a:lnTo>
                  <a:pt x="1315131" y="207160"/>
                </a:lnTo>
                <a:lnTo>
                  <a:pt x="1263421" y="213594"/>
                </a:lnTo>
                <a:lnTo>
                  <a:pt x="1212240" y="221487"/>
                </a:lnTo>
                <a:lnTo>
                  <a:pt x="1173531" y="226516"/>
                </a:lnTo>
                <a:lnTo>
                  <a:pt x="1123425" y="237368"/>
                </a:lnTo>
                <a:lnTo>
                  <a:pt x="1073863" y="249718"/>
                </a:lnTo>
                <a:lnTo>
                  <a:pt x="1024851" y="263580"/>
                </a:lnTo>
                <a:lnTo>
                  <a:pt x="976393" y="278968"/>
                </a:lnTo>
                <a:lnTo>
                  <a:pt x="928494" y="295894"/>
                </a:lnTo>
                <a:lnTo>
                  <a:pt x="881158" y="314373"/>
                </a:lnTo>
                <a:lnTo>
                  <a:pt x="834470" y="334633"/>
                </a:lnTo>
                <a:lnTo>
                  <a:pt x="788529" y="356948"/>
                </a:lnTo>
                <a:lnTo>
                  <a:pt x="755258" y="376948"/>
                </a:lnTo>
                <a:lnTo>
                  <a:pt x="710773" y="403273"/>
                </a:lnTo>
                <a:lnTo>
                  <a:pt x="666998" y="431554"/>
                </a:lnTo>
                <a:lnTo>
                  <a:pt x="623922" y="461758"/>
                </a:lnTo>
                <a:lnTo>
                  <a:pt x="593470" y="489517"/>
                </a:lnTo>
                <a:lnTo>
                  <a:pt x="551756" y="523469"/>
                </a:lnTo>
                <a:lnTo>
                  <a:pt x="522641" y="554910"/>
                </a:lnTo>
                <a:lnTo>
                  <a:pt x="482241" y="592480"/>
                </a:lnTo>
                <a:lnTo>
                  <a:pt x="454417" y="627474"/>
                </a:lnTo>
                <a:lnTo>
                  <a:pt x="427220" y="664194"/>
                </a:lnTo>
                <a:lnTo>
                  <a:pt x="400638" y="702608"/>
                </a:lnTo>
                <a:lnTo>
                  <a:pt x="374660" y="742684"/>
                </a:lnTo>
                <a:lnTo>
                  <a:pt x="349274" y="784389"/>
                </a:lnTo>
                <a:lnTo>
                  <a:pt x="324468" y="827690"/>
                </a:lnTo>
                <a:lnTo>
                  <a:pt x="300229" y="872554"/>
                </a:lnTo>
                <a:lnTo>
                  <a:pt x="276547" y="918949"/>
                </a:lnTo>
                <a:lnTo>
                  <a:pt x="265367" y="962566"/>
                </a:lnTo>
                <a:lnTo>
                  <a:pt x="254725" y="1007662"/>
                </a:lnTo>
                <a:lnTo>
                  <a:pt x="232676" y="1058554"/>
                </a:lnTo>
                <a:lnTo>
                  <a:pt x="223087" y="1106550"/>
                </a:lnTo>
                <a:lnTo>
                  <a:pt x="214015" y="1155968"/>
                </a:lnTo>
                <a:lnTo>
                  <a:pt x="205452" y="1206789"/>
                </a:lnTo>
                <a:lnTo>
                  <a:pt x="209329" y="1254657"/>
                </a:lnTo>
                <a:lnTo>
                  <a:pt x="206520" y="1284121"/>
                </a:lnTo>
                <a:lnTo>
                  <a:pt x="3772" y="1283932"/>
                </a:lnTo>
                <a:close/>
              </a:path>
              <a:path w="2688590" h="1288415">
                <a:moveTo>
                  <a:pt x="2477908" y="1287908"/>
                </a:moveTo>
                <a:lnTo>
                  <a:pt x="2485424" y="1271401"/>
                </a:lnTo>
                <a:lnTo>
                  <a:pt x="2476233" y="1171706"/>
                </a:lnTo>
                <a:lnTo>
                  <a:pt x="2458981" y="1124217"/>
                </a:lnTo>
                <a:lnTo>
                  <a:pt x="2453200" y="1071106"/>
                </a:lnTo>
                <a:lnTo>
                  <a:pt x="2416401" y="969804"/>
                </a:lnTo>
                <a:lnTo>
                  <a:pt x="2409276" y="912993"/>
                </a:lnTo>
                <a:lnTo>
                  <a:pt x="2545479" y="1287937"/>
                </a:lnTo>
                <a:lnTo>
                  <a:pt x="2477908" y="1287908"/>
                </a:lnTo>
                <a:close/>
              </a:path>
              <a:path w="2688590" h="1288415">
                <a:moveTo>
                  <a:pt x="585121" y="1284852"/>
                </a:moveTo>
                <a:lnTo>
                  <a:pt x="585827" y="1212404"/>
                </a:lnTo>
                <a:lnTo>
                  <a:pt x="595466" y="1164545"/>
                </a:lnTo>
                <a:lnTo>
                  <a:pt x="605818" y="1118650"/>
                </a:lnTo>
                <a:lnTo>
                  <a:pt x="616898" y="1074759"/>
                </a:lnTo>
                <a:lnTo>
                  <a:pt x="628720" y="1032912"/>
                </a:lnTo>
                <a:lnTo>
                  <a:pt x="641299" y="993147"/>
                </a:lnTo>
                <a:lnTo>
                  <a:pt x="654649" y="955504"/>
                </a:lnTo>
                <a:lnTo>
                  <a:pt x="680721" y="915688"/>
                </a:lnTo>
                <a:lnTo>
                  <a:pt x="707593" y="878072"/>
                </a:lnTo>
                <a:lnTo>
                  <a:pt x="735279" y="842698"/>
                </a:lnTo>
                <a:lnTo>
                  <a:pt x="763793" y="809604"/>
                </a:lnTo>
                <a:lnTo>
                  <a:pt x="793150" y="778829"/>
                </a:lnTo>
                <a:lnTo>
                  <a:pt x="823364" y="750414"/>
                </a:lnTo>
                <a:lnTo>
                  <a:pt x="854449" y="724398"/>
                </a:lnTo>
                <a:lnTo>
                  <a:pt x="898356" y="696483"/>
                </a:lnTo>
                <a:lnTo>
                  <a:pt x="931227" y="675383"/>
                </a:lnTo>
                <a:lnTo>
                  <a:pt x="976950" y="652463"/>
                </a:lnTo>
                <a:lnTo>
                  <a:pt x="1023516" y="631867"/>
                </a:lnTo>
                <a:lnTo>
                  <a:pt x="1071006" y="613816"/>
                </a:lnTo>
                <a:lnTo>
                  <a:pt x="1119406" y="598266"/>
                </a:lnTo>
                <a:lnTo>
                  <a:pt x="1168698" y="585176"/>
                </a:lnTo>
                <a:lnTo>
                  <a:pt x="1218869" y="574502"/>
                </a:lnTo>
                <a:lnTo>
                  <a:pt x="1269902" y="566202"/>
                </a:lnTo>
                <a:lnTo>
                  <a:pt x="1309844" y="564568"/>
                </a:lnTo>
                <a:lnTo>
                  <a:pt x="1362554" y="560885"/>
                </a:lnTo>
                <a:lnTo>
                  <a:pt x="1404143" y="563784"/>
                </a:lnTo>
                <a:lnTo>
                  <a:pt x="1458468" y="564547"/>
                </a:lnTo>
                <a:lnTo>
                  <a:pt x="1501641" y="571806"/>
                </a:lnTo>
                <a:lnTo>
                  <a:pt x="1545583" y="581181"/>
                </a:lnTo>
                <a:lnTo>
                  <a:pt x="1590277" y="592629"/>
                </a:lnTo>
                <a:lnTo>
                  <a:pt x="1635709" y="606107"/>
                </a:lnTo>
                <a:lnTo>
                  <a:pt x="1681863" y="621572"/>
                </a:lnTo>
                <a:lnTo>
                  <a:pt x="1717677" y="645769"/>
                </a:lnTo>
                <a:lnTo>
                  <a:pt x="1766105" y="667494"/>
                </a:lnTo>
                <a:lnTo>
                  <a:pt x="1803249" y="695355"/>
                </a:lnTo>
                <a:lnTo>
                  <a:pt x="1841024" y="724951"/>
                </a:lnTo>
                <a:lnTo>
                  <a:pt x="1867469" y="760552"/>
                </a:lnTo>
                <a:lnTo>
                  <a:pt x="1906433" y="793421"/>
                </a:lnTo>
                <a:lnTo>
                  <a:pt x="1934019" y="832166"/>
                </a:lnTo>
                <a:lnTo>
                  <a:pt x="1990775" y="914013"/>
                </a:lnTo>
                <a:lnTo>
                  <a:pt x="2062419" y="1111238"/>
                </a:lnTo>
                <a:lnTo>
                  <a:pt x="2074556" y="1219040"/>
                </a:lnTo>
                <a:lnTo>
                  <a:pt x="2079785" y="1270633"/>
                </a:lnTo>
                <a:lnTo>
                  <a:pt x="2084548" y="1283745"/>
                </a:lnTo>
                <a:lnTo>
                  <a:pt x="1908878" y="1283705"/>
                </a:lnTo>
                <a:lnTo>
                  <a:pt x="1810579" y="1013102"/>
                </a:lnTo>
                <a:lnTo>
                  <a:pt x="1781051" y="969014"/>
                </a:lnTo>
                <a:lnTo>
                  <a:pt x="1752483" y="927568"/>
                </a:lnTo>
                <a:lnTo>
                  <a:pt x="1712953" y="893140"/>
                </a:lnTo>
                <a:lnTo>
                  <a:pt x="1686349" y="857098"/>
                </a:lnTo>
                <a:lnTo>
                  <a:pt x="1636873" y="832490"/>
                </a:lnTo>
                <a:lnTo>
                  <a:pt x="1600353" y="806347"/>
                </a:lnTo>
                <a:lnTo>
                  <a:pt x="1554363" y="791332"/>
                </a:lnTo>
                <a:lnTo>
                  <a:pt x="1509335" y="778967"/>
                </a:lnTo>
                <a:lnTo>
                  <a:pt x="1465306" y="769351"/>
                </a:lnTo>
                <a:lnTo>
                  <a:pt x="1410373" y="766917"/>
                </a:lnTo>
                <a:lnTo>
                  <a:pt x="1368448" y="763091"/>
                </a:lnTo>
                <a:lnTo>
                  <a:pt x="1315691" y="766645"/>
                </a:lnTo>
                <a:lnTo>
                  <a:pt x="1264075" y="773341"/>
                </a:lnTo>
                <a:lnTo>
                  <a:pt x="1213637" y="783277"/>
                </a:lnTo>
                <a:lnTo>
                  <a:pt x="1164411" y="796550"/>
                </a:lnTo>
                <a:lnTo>
                  <a:pt x="1116433" y="813261"/>
                </a:lnTo>
                <a:lnTo>
                  <a:pt x="1069740" y="833507"/>
                </a:lnTo>
                <a:lnTo>
                  <a:pt x="1012605" y="862206"/>
                </a:lnTo>
                <a:lnTo>
                  <a:pt x="980891" y="886491"/>
                </a:lnTo>
                <a:lnTo>
                  <a:pt x="938780" y="919352"/>
                </a:lnTo>
                <a:lnTo>
                  <a:pt x="898202" y="956431"/>
                </a:lnTo>
                <a:lnTo>
                  <a:pt x="871086" y="993374"/>
                </a:lnTo>
                <a:lnTo>
                  <a:pt x="845488" y="1034496"/>
                </a:lnTo>
                <a:lnTo>
                  <a:pt x="821401" y="1079778"/>
                </a:lnTo>
                <a:lnTo>
                  <a:pt x="810755" y="1124863"/>
                </a:lnTo>
                <a:lnTo>
                  <a:pt x="799178" y="1167388"/>
                </a:lnTo>
                <a:lnTo>
                  <a:pt x="788616" y="1212704"/>
                </a:lnTo>
                <a:lnTo>
                  <a:pt x="790960" y="1256354"/>
                </a:lnTo>
                <a:lnTo>
                  <a:pt x="787828" y="1284926"/>
                </a:lnTo>
                <a:lnTo>
                  <a:pt x="585121" y="1284852"/>
                </a:lnTo>
                <a:close/>
              </a:path>
              <a:path w="2688590" h="1288415">
                <a:moveTo>
                  <a:pt x="1881852" y="1283699"/>
                </a:moveTo>
                <a:lnTo>
                  <a:pt x="1880747" y="1280657"/>
                </a:lnTo>
                <a:lnTo>
                  <a:pt x="1874810" y="1227115"/>
                </a:lnTo>
                <a:lnTo>
                  <a:pt x="1868011" y="1171204"/>
                </a:lnTo>
                <a:lnTo>
                  <a:pt x="1908878" y="1283705"/>
                </a:lnTo>
                <a:lnTo>
                  <a:pt x="1881852" y="1283699"/>
                </a:lnTo>
                <a:close/>
              </a:path>
              <a:path w="2688590" h="1288415">
                <a:moveTo>
                  <a:pt x="1125182" y="1283702"/>
                </a:moveTo>
                <a:lnTo>
                  <a:pt x="1135435" y="1200338"/>
                </a:lnTo>
                <a:lnTo>
                  <a:pt x="1158775" y="1152999"/>
                </a:lnTo>
                <a:lnTo>
                  <a:pt x="1183266" y="1108831"/>
                </a:lnTo>
                <a:lnTo>
                  <a:pt x="1212784" y="1078501"/>
                </a:lnTo>
                <a:lnTo>
                  <a:pt x="1247516" y="1062521"/>
                </a:lnTo>
                <a:lnTo>
                  <a:pt x="1287283" y="1060406"/>
                </a:lnTo>
                <a:lnTo>
                  <a:pt x="1319973" y="1076004"/>
                </a:lnTo>
                <a:lnTo>
                  <a:pt x="1356070" y="1100980"/>
                </a:lnTo>
                <a:lnTo>
                  <a:pt x="1369296" y="1137388"/>
                </a:lnTo>
                <a:lnTo>
                  <a:pt x="1370024" y="1176588"/>
                </a:lnTo>
                <a:lnTo>
                  <a:pt x="1356691" y="1214278"/>
                </a:lnTo>
                <a:lnTo>
                  <a:pt x="1331458" y="1256404"/>
                </a:lnTo>
                <a:lnTo>
                  <a:pt x="1328411" y="1285213"/>
                </a:lnTo>
                <a:lnTo>
                  <a:pt x="1125182" y="1283702"/>
                </a:lnTo>
                <a:close/>
              </a:path>
            </a:pathLst>
          </a:custGeom>
          <a:solidFill>
            <a:srgbClr val="734B2E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2393" y="7970689"/>
            <a:ext cx="1202055" cy="201930"/>
          </a:xfrm>
          <a:custGeom>
            <a:avLst/>
            <a:gdLst/>
            <a:ahLst/>
            <a:cxnLst/>
            <a:rect l="l" t="t" r="r" b="b"/>
            <a:pathLst>
              <a:path w="1202054" h="201929">
                <a:moveTo>
                  <a:pt x="100692" y="201381"/>
                </a:moveTo>
                <a:lnTo>
                  <a:pt x="61535" y="193455"/>
                </a:lnTo>
                <a:lnTo>
                  <a:pt x="29525" y="171856"/>
                </a:lnTo>
                <a:lnTo>
                  <a:pt x="7925" y="139846"/>
                </a:lnTo>
                <a:lnTo>
                  <a:pt x="0" y="100691"/>
                </a:lnTo>
                <a:lnTo>
                  <a:pt x="7925" y="61536"/>
                </a:lnTo>
                <a:lnTo>
                  <a:pt x="29525" y="29525"/>
                </a:lnTo>
                <a:lnTo>
                  <a:pt x="61535" y="7925"/>
                </a:lnTo>
                <a:lnTo>
                  <a:pt x="100692" y="0"/>
                </a:lnTo>
                <a:lnTo>
                  <a:pt x="139847" y="7925"/>
                </a:lnTo>
                <a:lnTo>
                  <a:pt x="171857" y="29525"/>
                </a:lnTo>
                <a:lnTo>
                  <a:pt x="177107" y="37307"/>
                </a:lnTo>
                <a:lnTo>
                  <a:pt x="100692" y="37307"/>
                </a:lnTo>
                <a:lnTo>
                  <a:pt x="76043" y="42296"/>
                </a:lnTo>
                <a:lnTo>
                  <a:pt x="55893" y="55892"/>
                </a:lnTo>
                <a:lnTo>
                  <a:pt x="42296" y="76042"/>
                </a:lnTo>
                <a:lnTo>
                  <a:pt x="37307" y="100691"/>
                </a:lnTo>
                <a:lnTo>
                  <a:pt x="42296" y="125340"/>
                </a:lnTo>
                <a:lnTo>
                  <a:pt x="55893" y="145489"/>
                </a:lnTo>
                <a:lnTo>
                  <a:pt x="76043" y="159085"/>
                </a:lnTo>
                <a:lnTo>
                  <a:pt x="100692" y="164073"/>
                </a:lnTo>
                <a:lnTo>
                  <a:pt x="177108" y="164073"/>
                </a:lnTo>
                <a:lnTo>
                  <a:pt x="171857" y="171856"/>
                </a:lnTo>
                <a:lnTo>
                  <a:pt x="139847" y="193455"/>
                </a:lnTo>
                <a:lnTo>
                  <a:pt x="100692" y="201381"/>
                </a:lnTo>
                <a:close/>
              </a:path>
              <a:path w="1202054" h="201929">
                <a:moveTo>
                  <a:pt x="177108" y="164073"/>
                </a:moveTo>
                <a:lnTo>
                  <a:pt x="100692" y="164073"/>
                </a:lnTo>
                <a:lnTo>
                  <a:pt x="125339" y="159085"/>
                </a:lnTo>
                <a:lnTo>
                  <a:pt x="145488" y="145489"/>
                </a:lnTo>
                <a:lnTo>
                  <a:pt x="159085" y="125340"/>
                </a:lnTo>
                <a:lnTo>
                  <a:pt x="164073" y="100691"/>
                </a:lnTo>
                <a:lnTo>
                  <a:pt x="159085" y="76042"/>
                </a:lnTo>
                <a:lnTo>
                  <a:pt x="145488" y="55892"/>
                </a:lnTo>
                <a:lnTo>
                  <a:pt x="125339" y="42296"/>
                </a:lnTo>
                <a:lnTo>
                  <a:pt x="100692" y="37307"/>
                </a:lnTo>
                <a:lnTo>
                  <a:pt x="177107" y="37307"/>
                </a:lnTo>
                <a:lnTo>
                  <a:pt x="193456" y="61536"/>
                </a:lnTo>
                <a:lnTo>
                  <a:pt x="201381" y="100691"/>
                </a:lnTo>
                <a:lnTo>
                  <a:pt x="193456" y="139846"/>
                </a:lnTo>
                <a:lnTo>
                  <a:pt x="177108" y="164073"/>
                </a:lnTo>
                <a:close/>
              </a:path>
              <a:path w="1202054" h="201929">
                <a:moveTo>
                  <a:pt x="434076" y="201381"/>
                </a:moveTo>
                <a:lnTo>
                  <a:pt x="394921" y="193455"/>
                </a:lnTo>
                <a:lnTo>
                  <a:pt x="362911" y="171856"/>
                </a:lnTo>
                <a:lnTo>
                  <a:pt x="341312" y="139846"/>
                </a:lnTo>
                <a:lnTo>
                  <a:pt x="333387" y="100691"/>
                </a:lnTo>
                <a:lnTo>
                  <a:pt x="341312" y="61536"/>
                </a:lnTo>
                <a:lnTo>
                  <a:pt x="362911" y="29525"/>
                </a:lnTo>
                <a:lnTo>
                  <a:pt x="394921" y="7925"/>
                </a:lnTo>
                <a:lnTo>
                  <a:pt x="434076" y="0"/>
                </a:lnTo>
                <a:lnTo>
                  <a:pt x="473233" y="7925"/>
                </a:lnTo>
                <a:lnTo>
                  <a:pt x="505243" y="29525"/>
                </a:lnTo>
                <a:lnTo>
                  <a:pt x="510494" y="37307"/>
                </a:lnTo>
                <a:lnTo>
                  <a:pt x="434076" y="37307"/>
                </a:lnTo>
                <a:lnTo>
                  <a:pt x="409429" y="42296"/>
                </a:lnTo>
                <a:lnTo>
                  <a:pt x="389280" y="55892"/>
                </a:lnTo>
                <a:lnTo>
                  <a:pt x="375684" y="76042"/>
                </a:lnTo>
                <a:lnTo>
                  <a:pt x="370695" y="100691"/>
                </a:lnTo>
                <a:lnTo>
                  <a:pt x="375684" y="125340"/>
                </a:lnTo>
                <a:lnTo>
                  <a:pt x="389280" y="145489"/>
                </a:lnTo>
                <a:lnTo>
                  <a:pt x="409429" y="159085"/>
                </a:lnTo>
                <a:lnTo>
                  <a:pt x="434076" y="164073"/>
                </a:lnTo>
                <a:lnTo>
                  <a:pt x="510495" y="164073"/>
                </a:lnTo>
                <a:lnTo>
                  <a:pt x="505243" y="171856"/>
                </a:lnTo>
                <a:lnTo>
                  <a:pt x="473233" y="193455"/>
                </a:lnTo>
                <a:lnTo>
                  <a:pt x="434076" y="201381"/>
                </a:lnTo>
                <a:close/>
              </a:path>
              <a:path w="1202054" h="201929">
                <a:moveTo>
                  <a:pt x="510495" y="164073"/>
                </a:moveTo>
                <a:lnTo>
                  <a:pt x="434076" y="164073"/>
                </a:lnTo>
                <a:lnTo>
                  <a:pt x="458725" y="159085"/>
                </a:lnTo>
                <a:lnTo>
                  <a:pt x="478876" y="145489"/>
                </a:lnTo>
                <a:lnTo>
                  <a:pt x="492472" y="125340"/>
                </a:lnTo>
                <a:lnTo>
                  <a:pt x="497461" y="100691"/>
                </a:lnTo>
                <a:lnTo>
                  <a:pt x="492472" y="76042"/>
                </a:lnTo>
                <a:lnTo>
                  <a:pt x="478875" y="55892"/>
                </a:lnTo>
                <a:lnTo>
                  <a:pt x="458725" y="42296"/>
                </a:lnTo>
                <a:lnTo>
                  <a:pt x="434076" y="37307"/>
                </a:lnTo>
                <a:lnTo>
                  <a:pt x="510494" y="37307"/>
                </a:lnTo>
                <a:lnTo>
                  <a:pt x="526843" y="61536"/>
                </a:lnTo>
                <a:lnTo>
                  <a:pt x="534769" y="100691"/>
                </a:lnTo>
                <a:lnTo>
                  <a:pt x="526843" y="139846"/>
                </a:lnTo>
                <a:lnTo>
                  <a:pt x="510495" y="164073"/>
                </a:lnTo>
                <a:close/>
              </a:path>
              <a:path w="1202054" h="201929">
                <a:moveTo>
                  <a:pt x="767464" y="201381"/>
                </a:moveTo>
                <a:lnTo>
                  <a:pt x="728308" y="193455"/>
                </a:lnTo>
                <a:lnTo>
                  <a:pt x="696299" y="171856"/>
                </a:lnTo>
                <a:lnTo>
                  <a:pt x="674700" y="139846"/>
                </a:lnTo>
                <a:lnTo>
                  <a:pt x="666775" y="100691"/>
                </a:lnTo>
                <a:lnTo>
                  <a:pt x="674700" y="61536"/>
                </a:lnTo>
                <a:lnTo>
                  <a:pt x="696299" y="29525"/>
                </a:lnTo>
                <a:lnTo>
                  <a:pt x="728308" y="7925"/>
                </a:lnTo>
                <a:lnTo>
                  <a:pt x="767464" y="0"/>
                </a:lnTo>
                <a:lnTo>
                  <a:pt x="806620" y="7925"/>
                </a:lnTo>
                <a:lnTo>
                  <a:pt x="838629" y="29525"/>
                </a:lnTo>
                <a:lnTo>
                  <a:pt x="843880" y="37307"/>
                </a:lnTo>
                <a:lnTo>
                  <a:pt x="767464" y="37307"/>
                </a:lnTo>
                <a:lnTo>
                  <a:pt x="742817" y="42296"/>
                </a:lnTo>
                <a:lnTo>
                  <a:pt x="722668" y="55892"/>
                </a:lnTo>
                <a:lnTo>
                  <a:pt x="709071" y="76042"/>
                </a:lnTo>
                <a:lnTo>
                  <a:pt x="704082" y="100691"/>
                </a:lnTo>
                <a:lnTo>
                  <a:pt x="709071" y="125340"/>
                </a:lnTo>
                <a:lnTo>
                  <a:pt x="722667" y="145489"/>
                </a:lnTo>
                <a:lnTo>
                  <a:pt x="742817" y="159085"/>
                </a:lnTo>
                <a:lnTo>
                  <a:pt x="767464" y="164073"/>
                </a:lnTo>
                <a:lnTo>
                  <a:pt x="843881" y="164073"/>
                </a:lnTo>
                <a:lnTo>
                  <a:pt x="838629" y="171856"/>
                </a:lnTo>
                <a:lnTo>
                  <a:pt x="806620" y="193455"/>
                </a:lnTo>
                <a:lnTo>
                  <a:pt x="767464" y="201381"/>
                </a:lnTo>
                <a:close/>
              </a:path>
              <a:path w="1202054" h="201929">
                <a:moveTo>
                  <a:pt x="843881" y="164073"/>
                </a:moveTo>
                <a:lnTo>
                  <a:pt x="767464" y="164073"/>
                </a:lnTo>
                <a:lnTo>
                  <a:pt x="792111" y="159085"/>
                </a:lnTo>
                <a:lnTo>
                  <a:pt x="812261" y="145489"/>
                </a:lnTo>
                <a:lnTo>
                  <a:pt x="825857" y="125340"/>
                </a:lnTo>
                <a:lnTo>
                  <a:pt x="830846" y="100691"/>
                </a:lnTo>
                <a:lnTo>
                  <a:pt x="825857" y="76042"/>
                </a:lnTo>
                <a:lnTo>
                  <a:pt x="812261" y="55892"/>
                </a:lnTo>
                <a:lnTo>
                  <a:pt x="792111" y="42296"/>
                </a:lnTo>
                <a:lnTo>
                  <a:pt x="767464" y="37307"/>
                </a:lnTo>
                <a:lnTo>
                  <a:pt x="843880" y="37307"/>
                </a:lnTo>
                <a:lnTo>
                  <a:pt x="860228" y="61536"/>
                </a:lnTo>
                <a:lnTo>
                  <a:pt x="868153" y="100691"/>
                </a:lnTo>
                <a:lnTo>
                  <a:pt x="860228" y="139846"/>
                </a:lnTo>
                <a:lnTo>
                  <a:pt x="843881" y="164073"/>
                </a:lnTo>
                <a:close/>
              </a:path>
              <a:path w="1202054" h="201929">
                <a:moveTo>
                  <a:pt x="1100852" y="201381"/>
                </a:moveTo>
                <a:lnTo>
                  <a:pt x="1061698" y="193455"/>
                </a:lnTo>
                <a:lnTo>
                  <a:pt x="1029688" y="171856"/>
                </a:lnTo>
                <a:lnTo>
                  <a:pt x="1008088" y="139846"/>
                </a:lnTo>
                <a:lnTo>
                  <a:pt x="1000163" y="100691"/>
                </a:lnTo>
                <a:lnTo>
                  <a:pt x="1008088" y="61536"/>
                </a:lnTo>
                <a:lnTo>
                  <a:pt x="1029688" y="29525"/>
                </a:lnTo>
                <a:lnTo>
                  <a:pt x="1061698" y="7925"/>
                </a:lnTo>
                <a:lnTo>
                  <a:pt x="1100852" y="0"/>
                </a:lnTo>
                <a:lnTo>
                  <a:pt x="1140006" y="7925"/>
                </a:lnTo>
                <a:lnTo>
                  <a:pt x="1172016" y="29525"/>
                </a:lnTo>
                <a:lnTo>
                  <a:pt x="1177267" y="37307"/>
                </a:lnTo>
                <a:lnTo>
                  <a:pt x="1100852" y="37307"/>
                </a:lnTo>
                <a:lnTo>
                  <a:pt x="1076204" y="42296"/>
                </a:lnTo>
                <a:lnTo>
                  <a:pt x="1056055" y="55892"/>
                </a:lnTo>
                <a:lnTo>
                  <a:pt x="1042459" y="76042"/>
                </a:lnTo>
                <a:lnTo>
                  <a:pt x="1037470" y="100691"/>
                </a:lnTo>
                <a:lnTo>
                  <a:pt x="1042459" y="125340"/>
                </a:lnTo>
                <a:lnTo>
                  <a:pt x="1056054" y="145489"/>
                </a:lnTo>
                <a:lnTo>
                  <a:pt x="1076203" y="159085"/>
                </a:lnTo>
                <a:lnTo>
                  <a:pt x="1100852" y="164073"/>
                </a:lnTo>
                <a:lnTo>
                  <a:pt x="1177267" y="164073"/>
                </a:lnTo>
                <a:lnTo>
                  <a:pt x="1172016" y="171856"/>
                </a:lnTo>
                <a:lnTo>
                  <a:pt x="1140006" y="193455"/>
                </a:lnTo>
                <a:lnTo>
                  <a:pt x="1100852" y="201381"/>
                </a:lnTo>
                <a:close/>
              </a:path>
              <a:path w="1202054" h="201929">
                <a:moveTo>
                  <a:pt x="1177267" y="164073"/>
                </a:moveTo>
                <a:lnTo>
                  <a:pt x="1100852" y="164073"/>
                </a:lnTo>
                <a:lnTo>
                  <a:pt x="1125501" y="159085"/>
                </a:lnTo>
                <a:lnTo>
                  <a:pt x="1145650" y="145489"/>
                </a:lnTo>
                <a:lnTo>
                  <a:pt x="1159245" y="125340"/>
                </a:lnTo>
                <a:lnTo>
                  <a:pt x="1164234" y="100691"/>
                </a:lnTo>
                <a:lnTo>
                  <a:pt x="1159245" y="76042"/>
                </a:lnTo>
                <a:lnTo>
                  <a:pt x="1145650" y="55892"/>
                </a:lnTo>
                <a:lnTo>
                  <a:pt x="1125500" y="42296"/>
                </a:lnTo>
                <a:lnTo>
                  <a:pt x="1100852" y="37307"/>
                </a:lnTo>
                <a:lnTo>
                  <a:pt x="1177267" y="37307"/>
                </a:lnTo>
                <a:lnTo>
                  <a:pt x="1193616" y="61536"/>
                </a:lnTo>
                <a:lnTo>
                  <a:pt x="1201541" y="100691"/>
                </a:lnTo>
                <a:lnTo>
                  <a:pt x="1193616" y="139846"/>
                </a:lnTo>
                <a:lnTo>
                  <a:pt x="1177267" y="16407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22604" y="437845"/>
            <a:ext cx="1202055" cy="201930"/>
          </a:xfrm>
          <a:custGeom>
            <a:avLst/>
            <a:gdLst/>
            <a:ahLst/>
            <a:cxnLst/>
            <a:rect l="l" t="t" r="r" b="b"/>
            <a:pathLst>
              <a:path w="1202055" h="201929">
                <a:moveTo>
                  <a:pt x="100692" y="201381"/>
                </a:moveTo>
                <a:lnTo>
                  <a:pt x="61535" y="193455"/>
                </a:lnTo>
                <a:lnTo>
                  <a:pt x="29525" y="171856"/>
                </a:lnTo>
                <a:lnTo>
                  <a:pt x="7925" y="139846"/>
                </a:lnTo>
                <a:lnTo>
                  <a:pt x="0" y="100691"/>
                </a:lnTo>
                <a:lnTo>
                  <a:pt x="7925" y="61536"/>
                </a:lnTo>
                <a:lnTo>
                  <a:pt x="29525" y="29525"/>
                </a:lnTo>
                <a:lnTo>
                  <a:pt x="61535" y="7925"/>
                </a:lnTo>
                <a:lnTo>
                  <a:pt x="100692" y="0"/>
                </a:lnTo>
                <a:lnTo>
                  <a:pt x="139847" y="7925"/>
                </a:lnTo>
                <a:lnTo>
                  <a:pt x="171857" y="29525"/>
                </a:lnTo>
                <a:lnTo>
                  <a:pt x="177107" y="37307"/>
                </a:lnTo>
                <a:lnTo>
                  <a:pt x="100692" y="37307"/>
                </a:lnTo>
                <a:lnTo>
                  <a:pt x="76043" y="42296"/>
                </a:lnTo>
                <a:lnTo>
                  <a:pt x="55893" y="55892"/>
                </a:lnTo>
                <a:lnTo>
                  <a:pt x="42296" y="76042"/>
                </a:lnTo>
                <a:lnTo>
                  <a:pt x="37307" y="100691"/>
                </a:lnTo>
                <a:lnTo>
                  <a:pt x="42296" y="125340"/>
                </a:lnTo>
                <a:lnTo>
                  <a:pt x="55893" y="145489"/>
                </a:lnTo>
                <a:lnTo>
                  <a:pt x="76043" y="159085"/>
                </a:lnTo>
                <a:lnTo>
                  <a:pt x="100692" y="164073"/>
                </a:lnTo>
                <a:lnTo>
                  <a:pt x="177108" y="164073"/>
                </a:lnTo>
                <a:lnTo>
                  <a:pt x="171857" y="171856"/>
                </a:lnTo>
                <a:lnTo>
                  <a:pt x="139847" y="193455"/>
                </a:lnTo>
                <a:lnTo>
                  <a:pt x="100692" y="201381"/>
                </a:lnTo>
                <a:close/>
              </a:path>
              <a:path w="1202055" h="201929">
                <a:moveTo>
                  <a:pt x="177108" y="164073"/>
                </a:moveTo>
                <a:lnTo>
                  <a:pt x="100692" y="164073"/>
                </a:lnTo>
                <a:lnTo>
                  <a:pt x="125339" y="159085"/>
                </a:lnTo>
                <a:lnTo>
                  <a:pt x="145488" y="145489"/>
                </a:lnTo>
                <a:lnTo>
                  <a:pt x="159085" y="125340"/>
                </a:lnTo>
                <a:lnTo>
                  <a:pt x="164073" y="100691"/>
                </a:lnTo>
                <a:lnTo>
                  <a:pt x="159085" y="76042"/>
                </a:lnTo>
                <a:lnTo>
                  <a:pt x="145488" y="55892"/>
                </a:lnTo>
                <a:lnTo>
                  <a:pt x="125339" y="42296"/>
                </a:lnTo>
                <a:lnTo>
                  <a:pt x="100692" y="37307"/>
                </a:lnTo>
                <a:lnTo>
                  <a:pt x="177107" y="37307"/>
                </a:lnTo>
                <a:lnTo>
                  <a:pt x="193456" y="61536"/>
                </a:lnTo>
                <a:lnTo>
                  <a:pt x="201381" y="100691"/>
                </a:lnTo>
                <a:lnTo>
                  <a:pt x="193456" y="139846"/>
                </a:lnTo>
                <a:lnTo>
                  <a:pt x="177108" y="164073"/>
                </a:lnTo>
                <a:close/>
              </a:path>
              <a:path w="1202055" h="201929">
                <a:moveTo>
                  <a:pt x="434076" y="201381"/>
                </a:moveTo>
                <a:lnTo>
                  <a:pt x="394921" y="193455"/>
                </a:lnTo>
                <a:lnTo>
                  <a:pt x="362911" y="171856"/>
                </a:lnTo>
                <a:lnTo>
                  <a:pt x="341312" y="139846"/>
                </a:lnTo>
                <a:lnTo>
                  <a:pt x="333387" y="100691"/>
                </a:lnTo>
                <a:lnTo>
                  <a:pt x="341312" y="61536"/>
                </a:lnTo>
                <a:lnTo>
                  <a:pt x="362911" y="29525"/>
                </a:lnTo>
                <a:lnTo>
                  <a:pt x="394921" y="7925"/>
                </a:lnTo>
                <a:lnTo>
                  <a:pt x="434076" y="0"/>
                </a:lnTo>
                <a:lnTo>
                  <a:pt x="473233" y="7925"/>
                </a:lnTo>
                <a:lnTo>
                  <a:pt x="505243" y="29525"/>
                </a:lnTo>
                <a:lnTo>
                  <a:pt x="510494" y="37307"/>
                </a:lnTo>
                <a:lnTo>
                  <a:pt x="434076" y="37307"/>
                </a:lnTo>
                <a:lnTo>
                  <a:pt x="409429" y="42296"/>
                </a:lnTo>
                <a:lnTo>
                  <a:pt x="389280" y="55892"/>
                </a:lnTo>
                <a:lnTo>
                  <a:pt x="375684" y="76042"/>
                </a:lnTo>
                <a:lnTo>
                  <a:pt x="370695" y="100691"/>
                </a:lnTo>
                <a:lnTo>
                  <a:pt x="375684" y="125340"/>
                </a:lnTo>
                <a:lnTo>
                  <a:pt x="389280" y="145489"/>
                </a:lnTo>
                <a:lnTo>
                  <a:pt x="409429" y="159085"/>
                </a:lnTo>
                <a:lnTo>
                  <a:pt x="434076" y="164073"/>
                </a:lnTo>
                <a:lnTo>
                  <a:pt x="510495" y="164073"/>
                </a:lnTo>
                <a:lnTo>
                  <a:pt x="505243" y="171856"/>
                </a:lnTo>
                <a:lnTo>
                  <a:pt x="473233" y="193455"/>
                </a:lnTo>
                <a:lnTo>
                  <a:pt x="434076" y="201381"/>
                </a:lnTo>
                <a:close/>
              </a:path>
              <a:path w="1202055" h="201929">
                <a:moveTo>
                  <a:pt x="510495" y="164073"/>
                </a:moveTo>
                <a:lnTo>
                  <a:pt x="434076" y="164073"/>
                </a:lnTo>
                <a:lnTo>
                  <a:pt x="458725" y="159085"/>
                </a:lnTo>
                <a:lnTo>
                  <a:pt x="478876" y="145489"/>
                </a:lnTo>
                <a:lnTo>
                  <a:pt x="492472" y="125340"/>
                </a:lnTo>
                <a:lnTo>
                  <a:pt x="497461" y="100691"/>
                </a:lnTo>
                <a:lnTo>
                  <a:pt x="492472" y="76042"/>
                </a:lnTo>
                <a:lnTo>
                  <a:pt x="478875" y="55892"/>
                </a:lnTo>
                <a:lnTo>
                  <a:pt x="458725" y="42296"/>
                </a:lnTo>
                <a:lnTo>
                  <a:pt x="434076" y="37307"/>
                </a:lnTo>
                <a:lnTo>
                  <a:pt x="510494" y="37307"/>
                </a:lnTo>
                <a:lnTo>
                  <a:pt x="526843" y="61536"/>
                </a:lnTo>
                <a:lnTo>
                  <a:pt x="534769" y="100691"/>
                </a:lnTo>
                <a:lnTo>
                  <a:pt x="526843" y="139846"/>
                </a:lnTo>
                <a:lnTo>
                  <a:pt x="510495" y="164073"/>
                </a:lnTo>
                <a:close/>
              </a:path>
              <a:path w="1202055" h="201929">
                <a:moveTo>
                  <a:pt x="767464" y="201381"/>
                </a:moveTo>
                <a:lnTo>
                  <a:pt x="728308" y="193455"/>
                </a:lnTo>
                <a:lnTo>
                  <a:pt x="696299" y="171856"/>
                </a:lnTo>
                <a:lnTo>
                  <a:pt x="674700" y="139846"/>
                </a:lnTo>
                <a:lnTo>
                  <a:pt x="666775" y="100691"/>
                </a:lnTo>
                <a:lnTo>
                  <a:pt x="674700" y="61536"/>
                </a:lnTo>
                <a:lnTo>
                  <a:pt x="696299" y="29525"/>
                </a:lnTo>
                <a:lnTo>
                  <a:pt x="728308" y="7925"/>
                </a:lnTo>
                <a:lnTo>
                  <a:pt x="767464" y="0"/>
                </a:lnTo>
                <a:lnTo>
                  <a:pt x="806620" y="7925"/>
                </a:lnTo>
                <a:lnTo>
                  <a:pt x="838629" y="29525"/>
                </a:lnTo>
                <a:lnTo>
                  <a:pt x="843880" y="37307"/>
                </a:lnTo>
                <a:lnTo>
                  <a:pt x="767464" y="37307"/>
                </a:lnTo>
                <a:lnTo>
                  <a:pt x="742817" y="42296"/>
                </a:lnTo>
                <a:lnTo>
                  <a:pt x="722668" y="55892"/>
                </a:lnTo>
                <a:lnTo>
                  <a:pt x="709071" y="76042"/>
                </a:lnTo>
                <a:lnTo>
                  <a:pt x="704082" y="100691"/>
                </a:lnTo>
                <a:lnTo>
                  <a:pt x="709071" y="125340"/>
                </a:lnTo>
                <a:lnTo>
                  <a:pt x="722667" y="145489"/>
                </a:lnTo>
                <a:lnTo>
                  <a:pt x="742817" y="159085"/>
                </a:lnTo>
                <a:lnTo>
                  <a:pt x="767464" y="164073"/>
                </a:lnTo>
                <a:lnTo>
                  <a:pt x="843881" y="164073"/>
                </a:lnTo>
                <a:lnTo>
                  <a:pt x="838629" y="171856"/>
                </a:lnTo>
                <a:lnTo>
                  <a:pt x="806620" y="193455"/>
                </a:lnTo>
                <a:lnTo>
                  <a:pt x="767464" y="201381"/>
                </a:lnTo>
                <a:close/>
              </a:path>
              <a:path w="1202055" h="201929">
                <a:moveTo>
                  <a:pt x="843881" y="164073"/>
                </a:moveTo>
                <a:lnTo>
                  <a:pt x="767464" y="164073"/>
                </a:lnTo>
                <a:lnTo>
                  <a:pt x="792111" y="159085"/>
                </a:lnTo>
                <a:lnTo>
                  <a:pt x="812261" y="145489"/>
                </a:lnTo>
                <a:lnTo>
                  <a:pt x="825857" y="125340"/>
                </a:lnTo>
                <a:lnTo>
                  <a:pt x="830846" y="100691"/>
                </a:lnTo>
                <a:lnTo>
                  <a:pt x="825857" y="76042"/>
                </a:lnTo>
                <a:lnTo>
                  <a:pt x="812261" y="55892"/>
                </a:lnTo>
                <a:lnTo>
                  <a:pt x="792111" y="42296"/>
                </a:lnTo>
                <a:lnTo>
                  <a:pt x="767464" y="37307"/>
                </a:lnTo>
                <a:lnTo>
                  <a:pt x="843880" y="37307"/>
                </a:lnTo>
                <a:lnTo>
                  <a:pt x="860228" y="61536"/>
                </a:lnTo>
                <a:lnTo>
                  <a:pt x="868153" y="100691"/>
                </a:lnTo>
                <a:lnTo>
                  <a:pt x="860228" y="139846"/>
                </a:lnTo>
                <a:lnTo>
                  <a:pt x="843881" y="164073"/>
                </a:lnTo>
                <a:close/>
              </a:path>
              <a:path w="1202055" h="201929">
                <a:moveTo>
                  <a:pt x="1100852" y="201381"/>
                </a:moveTo>
                <a:lnTo>
                  <a:pt x="1061698" y="193455"/>
                </a:lnTo>
                <a:lnTo>
                  <a:pt x="1029688" y="171856"/>
                </a:lnTo>
                <a:lnTo>
                  <a:pt x="1008088" y="139846"/>
                </a:lnTo>
                <a:lnTo>
                  <a:pt x="1000163" y="100691"/>
                </a:lnTo>
                <a:lnTo>
                  <a:pt x="1008088" y="61536"/>
                </a:lnTo>
                <a:lnTo>
                  <a:pt x="1029688" y="29525"/>
                </a:lnTo>
                <a:lnTo>
                  <a:pt x="1061698" y="7925"/>
                </a:lnTo>
                <a:lnTo>
                  <a:pt x="1100852" y="0"/>
                </a:lnTo>
                <a:lnTo>
                  <a:pt x="1140006" y="7925"/>
                </a:lnTo>
                <a:lnTo>
                  <a:pt x="1172016" y="29525"/>
                </a:lnTo>
                <a:lnTo>
                  <a:pt x="1177267" y="37307"/>
                </a:lnTo>
                <a:lnTo>
                  <a:pt x="1100852" y="37307"/>
                </a:lnTo>
                <a:lnTo>
                  <a:pt x="1076204" y="42296"/>
                </a:lnTo>
                <a:lnTo>
                  <a:pt x="1056055" y="55892"/>
                </a:lnTo>
                <a:lnTo>
                  <a:pt x="1042459" y="76042"/>
                </a:lnTo>
                <a:lnTo>
                  <a:pt x="1037470" y="100691"/>
                </a:lnTo>
                <a:lnTo>
                  <a:pt x="1042459" y="125340"/>
                </a:lnTo>
                <a:lnTo>
                  <a:pt x="1056054" y="145489"/>
                </a:lnTo>
                <a:lnTo>
                  <a:pt x="1076203" y="159085"/>
                </a:lnTo>
                <a:lnTo>
                  <a:pt x="1100852" y="164073"/>
                </a:lnTo>
                <a:lnTo>
                  <a:pt x="1177267" y="164073"/>
                </a:lnTo>
                <a:lnTo>
                  <a:pt x="1172016" y="171856"/>
                </a:lnTo>
                <a:lnTo>
                  <a:pt x="1140006" y="193455"/>
                </a:lnTo>
                <a:lnTo>
                  <a:pt x="1100852" y="201381"/>
                </a:lnTo>
                <a:close/>
              </a:path>
              <a:path w="1202055" h="201929">
                <a:moveTo>
                  <a:pt x="1177267" y="164073"/>
                </a:moveTo>
                <a:lnTo>
                  <a:pt x="1100852" y="164073"/>
                </a:lnTo>
                <a:lnTo>
                  <a:pt x="1125501" y="159085"/>
                </a:lnTo>
                <a:lnTo>
                  <a:pt x="1145650" y="145489"/>
                </a:lnTo>
                <a:lnTo>
                  <a:pt x="1159245" y="125340"/>
                </a:lnTo>
                <a:lnTo>
                  <a:pt x="1164234" y="100691"/>
                </a:lnTo>
                <a:lnTo>
                  <a:pt x="1159245" y="76042"/>
                </a:lnTo>
                <a:lnTo>
                  <a:pt x="1145650" y="55892"/>
                </a:lnTo>
                <a:lnTo>
                  <a:pt x="1125500" y="42296"/>
                </a:lnTo>
                <a:lnTo>
                  <a:pt x="1100852" y="37307"/>
                </a:lnTo>
                <a:lnTo>
                  <a:pt x="1177267" y="37307"/>
                </a:lnTo>
                <a:lnTo>
                  <a:pt x="1193616" y="61536"/>
                </a:lnTo>
                <a:lnTo>
                  <a:pt x="1201541" y="100691"/>
                </a:lnTo>
                <a:lnTo>
                  <a:pt x="1193616" y="139846"/>
                </a:lnTo>
                <a:lnTo>
                  <a:pt x="1177267" y="16407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16188" y="1665046"/>
            <a:ext cx="3789045" cy="152590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 indent="144780">
              <a:lnSpc>
                <a:spcPts val="5630"/>
              </a:lnSpc>
              <a:spcBef>
                <a:spcPts val="750"/>
              </a:spcBef>
            </a:pPr>
            <a:r>
              <a:rPr sz="5150" spc="-10" dirty="0">
                <a:solidFill>
                  <a:srgbClr val="0A0909"/>
                </a:solidFill>
              </a:rPr>
              <a:t>Value </a:t>
            </a:r>
            <a:r>
              <a:rPr sz="5150" spc="70" dirty="0">
                <a:solidFill>
                  <a:srgbClr val="0A0909"/>
                </a:solidFill>
              </a:rPr>
              <a:t>Proposition</a:t>
            </a:r>
            <a:endParaRPr sz="5150"/>
          </a:p>
        </p:txBody>
      </p:sp>
      <p:sp>
        <p:nvSpPr>
          <p:cNvPr id="13" name="object 13"/>
          <p:cNvSpPr txBox="1"/>
          <p:nvPr/>
        </p:nvSpPr>
        <p:spPr>
          <a:xfrm>
            <a:off x="8484230" y="1419441"/>
            <a:ext cx="3454400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Rakht</a:t>
            </a:r>
            <a:r>
              <a:rPr sz="2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sz="2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ready- </a:t>
            </a:r>
            <a:r>
              <a:rPr sz="21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made</a:t>
            </a:r>
            <a:r>
              <a:rPr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customizable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alternatives</a:t>
            </a:r>
            <a:r>
              <a:rPr sz="21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addition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stylish,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reasonably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priced, </a:t>
            </a:r>
            <a:r>
              <a:rPr sz="21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culturally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sensitive 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apparel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3357" y="7294884"/>
            <a:ext cx="347726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professionalism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choice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than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current</a:t>
            </a:r>
            <a:r>
              <a:rPr sz="2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tiny </a:t>
            </a:r>
            <a:r>
              <a:rPr sz="21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retailers.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47120" y="1821756"/>
            <a:ext cx="342900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COD-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2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payments </a:t>
            </a:r>
            <a:r>
              <a:rPr sz="21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dependable</a:t>
            </a:r>
            <a:r>
              <a:rPr sz="2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delivery.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7120" y="7258055"/>
            <a:ext cx="323024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Ethical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sourcing</a:t>
            </a:r>
            <a:r>
              <a:rPr sz="2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supports</a:t>
            </a:r>
            <a:r>
              <a:rPr sz="2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regional 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women-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owned</a:t>
            </a:r>
            <a:r>
              <a:rPr sz="2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clothing manufacturers.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757" y="3515675"/>
            <a:ext cx="6922477" cy="56982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265699" y="1329949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1650" y="6852967"/>
            <a:ext cx="4132579" cy="2405380"/>
          </a:xfrm>
          <a:custGeom>
            <a:avLst/>
            <a:gdLst/>
            <a:ahLst/>
            <a:cxnLst/>
            <a:rect l="l" t="t" r="r" b="b"/>
            <a:pathLst>
              <a:path w="4132579" h="2405379">
                <a:moveTo>
                  <a:pt x="3941503" y="2405331"/>
                </a:moveTo>
                <a:lnTo>
                  <a:pt x="190494" y="2405331"/>
                </a:lnTo>
                <a:lnTo>
                  <a:pt x="146815" y="2400300"/>
                </a:lnTo>
                <a:lnTo>
                  <a:pt x="106719" y="2385969"/>
                </a:lnTo>
                <a:lnTo>
                  <a:pt x="71349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49" y="41849"/>
                </a:lnTo>
                <a:lnTo>
                  <a:pt x="106719" y="19362"/>
                </a:lnTo>
                <a:lnTo>
                  <a:pt x="146815" y="5031"/>
                </a:lnTo>
                <a:lnTo>
                  <a:pt x="190494" y="0"/>
                </a:lnTo>
                <a:lnTo>
                  <a:pt x="3941503" y="0"/>
                </a:lnTo>
                <a:lnTo>
                  <a:pt x="3985181" y="5031"/>
                </a:lnTo>
                <a:lnTo>
                  <a:pt x="4025277" y="19362"/>
                </a:lnTo>
                <a:lnTo>
                  <a:pt x="4060647" y="41849"/>
                </a:lnTo>
                <a:lnTo>
                  <a:pt x="4090148" y="71350"/>
                </a:lnTo>
                <a:lnTo>
                  <a:pt x="4112635" y="106720"/>
                </a:lnTo>
                <a:lnTo>
                  <a:pt x="4126966" y="146816"/>
                </a:lnTo>
                <a:lnTo>
                  <a:pt x="4131997" y="190494"/>
                </a:lnTo>
                <a:lnTo>
                  <a:pt x="4131997" y="2214836"/>
                </a:lnTo>
                <a:lnTo>
                  <a:pt x="4126966" y="2258515"/>
                </a:lnTo>
                <a:lnTo>
                  <a:pt x="4112635" y="2298611"/>
                </a:lnTo>
                <a:lnTo>
                  <a:pt x="4090148" y="2333981"/>
                </a:lnTo>
                <a:lnTo>
                  <a:pt x="4060647" y="2363481"/>
                </a:lnTo>
                <a:lnTo>
                  <a:pt x="4025277" y="2385969"/>
                </a:lnTo>
                <a:lnTo>
                  <a:pt x="3985181" y="2400300"/>
                </a:lnTo>
                <a:lnTo>
                  <a:pt x="3941503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81418" y="1329949"/>
            <a:ext cx="4084320" cy="2405380"/>
          </a:xfrm>
          <a:custGeom>
            <a:avLst/>
            <a:gdLst/>
            <a:ahLst/>
            <a:cxnLst/>
            <a:rect l="l" t="t" r="r" b="b"/>
            <a:pathLst>
              <a:path w="4084319" h="2405379">
                <a:moveTo>
                  <a:pt x="3893488" y="2405331"/>
                </a:moveTo>
                <a:lnTo>
                  <a:pt x="190495" y="2405331"/>
                </a:lnTo>
                <a:lnTo>
                  <a:pt x="146816" y="2400300"/>
                </a:lnTo>
                <a:lnTo>
                  <a:pt x="106720" y="2385969"/>
                </a:lnTo>
                <a:lnTo>
                  <a:pt x="71350" y="2363481"/>
                </a:lnTo>
                <a:lnTo>
                  <a:pt x="41849" y="2333981"/>
                </a:lnTo>
                <a:lnTo>
                  <a:pt x="19362" y="2298611"/>
                </a:lnTo>
                <a:lnTo>
                  <a:pt x="5031" y="2258515"/>
                </a:lnTo>
                <a:lnTo>
                  <a:pt x="0" y="2214836"/>
                </a:lnTo>
                <a:lnTo>
                  <a:pt x="0" y="190494"/>
                </a:lnTo>
                <a:lnTo>
                  <a:pt x="5031" y="146816"/>
                </a:lnTo>
                <a:lnTo>
                  <a:pt x="19362" y="106720"/>
                </a:lnTo>
                <a:lnTo>
                  <a:pt x="41849" y="71350"/>
                </a:lnTo>
                <a:lnTo>
                  <a:pt x="71350" y="41849"/>
                </a:lnTo>
                <a:lnTo>
                  <a:pt x="106720" y="19362"/>
                </a:lnTo>
                <a:lnTo>
                  <a:pt x="146816" y="5031"/>
                </a:lnTo>
                <a:lnTo>
                  <a:pt x="190495" y="0"/>
                </a:lnTo>
                <a:lnTo>
                  <a:pt x="3893488" y="0"/>
                </a:lnTo>
                <a:lnTo>
                  <a:pt x="3937166" y="5031"/>
                </a:lnTo>
                <a:lnTo>
                  <a:pt x="3977262" y="19362"/>
                </a:lnTo>
                <a:lnTo>
                  <a:pt x="4012632" y="41849"/>
                </a:lnTo>
                <a:lnTo>
                  <a:pt x="4042132" y="71350"/>
                </a:lnTo>
                <a:lnTo>
                  <a:pt x="4064620" y="106720"/>
                </a:lnTo>
                <a:lnTo>
                  <a:pt x="4078951" y="146816"/>
                </a:lnTo>
                <a:lnTo>
                  <a:pt x="4083982" y="190494"/>
                </a:lnTo>
                <a:lnTo>
                  <a:pt x="4083982" y="2214836"/>
                </a:lnTo>
                <a:lnTo>
                  <a:pt x="4078951" y="2258515"/>
                </a:lnTo>
                <a:lnTo>
                  <a:pt x="4064620" y="2298611"/>
                </a:lnTo>
                <a:lnTo>
                  <a:pt x="4042132" y="2333981"/>
                </a:lnTo>
                <a:lnTo>
                  <a:pt x="4012632" y="2363481"/>
                </a:lnTo>
                <a:lnTo>
                  <a:pt x="3977262" y="2385969"/>
                </a:lnTo>
                <a:lnTo>
                  <a:pt x="3937166" y="2400300"/>
                </a:lnTo>
                <a:lnTo>
                  <a:pt x="3893488" y="2405331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81408" y="6868718"/>
            <a:ext cx="4816475" cy="3418840"/>
          </a:xfrm>
          <a:custGeom>
            <a:avLst/>
            <a:gdLst/>
            <a:ahLst/>
            <a:cxnLst/>
            <a:rect l="l" t="t" r="r" b="b"/>
            <a:pathLst>
              <a:path w="4816475" h="3418840">
                <a:moveTo>
                  <a:pt x="4083989" y="190487"/>
                </a:moveTo>
                <a:lnTo>
                  <a:pt x="4078960" y="146812"/>
                </a:lnTo>
                <a:lnTo>
                  <a:pt x="4064622" y="106718"/>
                </a:lnTo>
                <a:lnTo>
                  <a:pt x="4042143" y="71348"/>
                </a:lnTo>
                <a:lnTo>
                  <a:pt x="4012641" y="41846"/>
                </a:lnTo>
                <a:lnTo>
                  <a:pt x="3977271" y="19354"/>
                </a:lnTo>
                <a:lnTo>
                  <a:pt x="3937165" y="5029"/>
                </a:lnTo>
                <a:lnTo>
                  <a:pt x="3893489" y="0"/>
                </a:lnTo>
                <a:lnTo>
                  <a:pt x="190500" y="0"/>
                </a:lnTo>
                <a:lnTo>
                  <a:pt x="146824" y="5029"/>
                </a:lnTo>
                <a:lnTo>
                  <a:pt x="106730" y="19354"/>
                </a:lnTo>
                <a:lnTo>
                  <a:pt x="71348" y="41846"/>
                </a:lnTo>
                <a:lnTo>
                  <a:pt x="41859" y="71348"/>
                </a:lnTo>
                <a:lnTo>
                  <a:pt x="19367" y="106718"/>
                </a:lnTo>
                <a:lnTo>
                  <a:pt x="5041" y="146812"/>
                </a:lnTo>
                <a:lnTo>
                  <a:pt x="0" y="190487"/>
                </a:lnTo>
                <a:lnTo>
                  <a:pt x="0" y="2214829"/>
                </a:lnTo>
                <a:lnTo>
                  <a:pt x="5041" y="2258517"/>
                </a:lnTo>
                <a:lnTo>
                  <a:pt x="19367" y="2298611"/>
                </a:lnTo>
                <a:lnTo>
                  <a:pt x="41859" y="2333980"/>
                </a:lnTo>
                <a:lnTo>
                  <a:pt x="71348" y="2363482"/>
                </a:lnTo>
                <a:lnTo>
                  <a:pt x="106730" y="2385961"/>
                </a:lnTo>
                <a:lnTo>
                  <a:pt x="146824" y="2400300"/>
                </a:lnTo>
                <a:lnTo>
                  <a:pt x="190500" y="2405329"/>
                </a:lnTo>
                <a:lnTo>
                  <a:pt x="3893489" y="2405329"/>
                </a:lnTo>
                <a:lnTo>
                  <a:pt x="3937165" y="2400300"/>
                </a:lnTo>
                <a:lnTo>
                  <a:pt x="3977271" y="2385961"/>
                </a:lnTo>
                <a:lnTo>
                  <a:pt x="4012641" y="2363482"/>
                </a:lnTo>
                <a:lnTo>
                  <a:pt x="4042143" y="2333980"/>
                </a:lnTo>
                <a:lnTo>
                  <a:pt x="4064622" y="2298611"/>
                </a:lnTo>
                <a:lnTo>
                  <a:pt x="4078960" y="2258517"/>
                </a:lnTo>
                <a:lnTo>
                  <a:pt x="4083989" y="2214829"/>
                </a:lnTo>
                <a:lnTo>
                  <a:pt x="4083989" y="190487"/>
                </a:lnTo>
                <a:close/>
              </a:path>
              <a:path w="4816475" h="3418840">
                <a:moveTo>
                  <a:pt x="4691011" y="3418294"/>
                </a:moveTo>
                <a:lnTo>
                  <a:pt x="4449788" y="3106724"/>
                </a:lnTo>
                <a:lnTo>
                  <a:pt x="4209046" y="3418294"/>
                </a:lnTo>
                <a:lnTo>
                  <a:pt x="4392841" y="3418294"/>
                </a:lnTo>
                <a:lnTo>
                  <a:pt x="4450537" y="3343732"/>
                </a:lnTo>
                <a:lnTo>
                  <a:pt x="4508004" y="3418294"/>
                </a:lnTo>
                <a:lnTo>
                  <a:pt x="4691011" y="3418294"/>
                </a:lnTo>
                <a:close/>
              </a:path>
              <a:path w="4816475" h="3418840">
                <a:moveTo>
                  <a:pt x="4816208" y="3130042"/>
                </a:moveTo>
                <a:lnTo>
                  <a:pt x="4449788" y="2656789"/>
                </a:lnTo>
                <a:lnTo>
                  <a:pt x="4084116" y="3130042"/>
                </a:lnTo>
                <a:lnTo>
                  <a:pt x="4267708" y="3130042"/>
                </a:lnTo>
                <a:lnTo>
                  <a:pt x="4450537" y="2893796"/>
                </a:lnTo>
                <a:lnTo>
                  <a:pt x="4632617" y="3130042"/>
                </a:lnTo>
                <a:lnTo>
                  <a:pt x="4816208" y="3130042"/>
                </a:lnTo>
                <a:close/>
              </a:path>
              <a:path w="4816475" h="3418840">
                <a:moveTo>
                  <a:pt x="4816208" y="2680106"/>
                </a:moveTo>
                <a:lnTo>
                  <a:pt x="4449788" y="2206853"/>
                </a:lnTo>
                <a:lnTo>
                  <a:pt x="4084116" y="2680106"/>
                </a:lnTo>
                <a:lnTo>
                  <a:pt x="4267708" y="2680106"/>
                </a:lnTo>
                <a:lnTo>
                  <a:pt x="4450537" y="2443861"/>
                </a:lnTo>
                <a:lnTo>
                  <a:pt x="4632617" y="2680106"/>
                </a:lnTo>
                <a:lnTo>
                  <a:pt x="4816208" y="2680106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66395" cy="1325880"/>
          </a:xfrm>
          <a:custGeom>
            <a:avLst/>
            <a:gdLst/>
            <a:ahLst/>
            <a:cxnLst/>
            <a:rect l="l" t="t" r="r" b="b"/>
            <a:pathLst>
              <a:path w="366395" h="1325880">
                <a:moveTo>
                  <a:pt x="0" y="875342"/>
                </a:moveTo>
                <a:lnTo>
                  <a:pt x="0" y="638273"/>
                </a:lnTo>
                <a:lnTo>
                  <a:pt x="182432" y="402537"/>
                </a:lnTo>
                <a:lnTo>
                  <a:pt x="366018" y="402537"/>
                </a:lnTo>
                <a:lnTo>
                  <a:pt x="351" y="875796"/>
                </a:lnTo>
                <a:lnTo>
                  <a:pt x="0" y="875342"/>
                </a:lnTo>
                <a:close/>
              </a:path>
              <a:path w="366395" h="1325880">
                <a:moveTo>
                  <a:pt x="0" y="1325277"/>
                </a:moveTo>
                <a:lnTo>
                  <a:pt x="0" y="1088208"/>
                </a:lnTo>
                <a:lnTo>
                  <a:pt x="182432" y="852472"/>
                </a:lnTo>
                <a:lnTo>
                  <a:pt x="366018" y="852472"/>
                </a:lnTo>
                <a:lnTo>
                  <a:pt x="351" y="1325732"/>
                </a:lnTo>
                <a:lnTo>
                  <a:pt x="0" y="1325277"/>
                </a:lnTo>
                <a:close/>
              </a:path>
              <a:path w="366395" h="1325880">
                <a:moveTo>
                  <a:pt x="0" y="425407"/>
                </a:moveTo>
                <a:lnTo>
                  <a:pt x="0" y="188338"/>
                </a:lnTo>
                <a:lnTo>
                  <a:pt x="145752" y="0"/>
                </a:lnTo>
                <a:lnTo>
                  <a:pt x="329396" y="0"/>
                </a:lnTo>
                <a:lnTo>
                  <a:pt x="351" y="425861"/>
                </a:lnTo>
                <a:lnTo>
                  <a:pt x="0" y="425407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26615" y="0"/>
            <a:ext cx="3556000" cy="1828800"/>
          </a:xfrm>
          <a:custGeom>
            <a:avLst/>
            <a:gdLst/>
            <a:ahLst/>
            <a:cxnLst/>
            <a:rect l="l" t="t" r="r" b="b"/>
            <a:pathLst>
              <a:path w="3556000" h="1828800">
                <a:moveTo>
                  <a:pt x="3555999" y="587208"/>
                </a:moveTo>
                <a:lnTo>
                  <a:pt x="3555999" y="1143604"/>
                </a:lnTo>
                <a:lnTo>
                  <a:pt x="3517899" y="1181079"/>
                </a:lnTo>
                <a:lnTo>
                  <a:pt x="3492499" y="1218210"/>
                </a:lnTo>
                <a:lnTo>
                  <a:pt x="3454399" y="1254371"/>
                </a:lnTo>
                <a:lnTo>
                  <a:pt x="3416299" y="1289550"/>
                </a:lnTo>
                <a:lnTo>
                  <a:pt x="3378199" y="1323735"/>
                </a:lnTo>
                <a:lnTo>
                  <a:pt x="3340099" y="1356913"/>
                </a:lnTo>
                <a:lnTo>
                  <a:pt x="3301999" y="1389072"/>
                </a:lnTo>
                <a:lnTo>
                  <a:pt x="3263899" y="1420200"/>
                </a:lnTo>
                <a:lnTo>
                  <a:pt x="3225799" y="1450285"/>
                </a:lnTo>
                <a:lnTo>
                  <a:pt x="3187699" y="1479315"/>
                </a:lnTo>
                <a:lnTo>
                  <a:pt x="3136899" y="1507277"/>
                </a:lnTo>
                <a:lnTo>
                  <a:pt x="3098799" y="1534160"/>
                </a:lnTo>
                <a:lnTo>
                  <a:pt x="3060699" y="1559951"/>
                </a:lnTo>
                <a:lnTo>
                  <a:pt x="3009899" y="1584637"/>
                </a:lnTo>
                <a:lnTo>
                  <a:pt x="2971799" y="1608207"/>
                </a:lnTo>
                <a:lnTo>
                  <a:pt x="2920999" y="1630649"/>
                </a:lnTo>
                <a:lnTo>
                  <a:pt x="2882899" y="1651950"/>
                </a:lnTo>
                <a:lnTo>
                  <a:pt x="2832099" y="1672098"/>
                </a:lnTo>
                <a:lnTo>
                  <a:pt x="2781299" y="1691082"/>
                </a:lnTo>
                <a:lnTo>
                  <a:pt x="2743199" y="1708887"/>
                </a:lnTo>
                <a:lnTo>
                  <a:pt x="2692399" y="1725504"/>
                </a:lnTo>
                <a:lnTo>
                  <a:pt x="2641599" y="1740918"/>
                </a:lnTo>
                <a:lnTo>
                  <a:pt x="2603499" y="1755119"/>
                </a:lnTo>
                <a:lnTo>
                  <a:pt x="2552699" y="1768094"/>
                </a:lnTo>
                <a:lnTo>
                  <a:pt x="2501899" y="1779831"/>
                </a:lnTo>
                <a:lnTo>
                  <a:pt x="2451099" y="1790317"/>
                </a:lnTo>
                <a:lnTo>
                  <a:pt x="2400299" y="1799540"/>
                </a:lnTo>
                <a:lnTo>
                  <a:pt x="2349499" y="1807489"/>
                </a:lnTo>
                <a:lnTo>
                  <a:pt x="2298699" y="1814151"/>
                </a:lnTo>
                <a:lnTo>
                  <a:pt x="2247899" y="1819513"/>
                </a:lnTo>
                <a:lnTo>
                  <a:pt x="2197099" y="1823565"/>
                </a:lnTo>
                <a:lnTo>
                  <a:pt x="2146299" y="1826292"/>
                </a:lnTo>
                <a:lnTo>
                  <a:pt x="2095499" y="1827833"/>
                </a:lnTo>
                <a:lnTo>
                  <a:pt x="2044699" y="1828395"/>
                </a:lnTo>
                <a:lnTo>
                  <a:pt x="1993899" y="1827983"/>
                </a:lnTo>
                <a:lnTo>
                  <a:pt x="1955799" y="1826602"/>
                </a:lnTo>
                <a:lnTo>
                  <a:pt x="1904999" y="1824256"/>
                </a:lnTo>
                <a:lnTo>
                  <a:pt x="1854199" y="1820949"/>
                </a:lnTo>
                <a:lnTo>
                  <a:pt x="1803399" y="1816688"/>
                </a:lnTo>
                <a:lnTo>
                  <a:pt x="1752599" y="1811476"/>
                </a:lnTo>
                <a:lnTo>
                  <a:pt x="1701799" y="1805318"/>
                </a:lnTo>
                <a:lnTo>
                  <a:pt x="1650999" y="1798218"/>
                </a:lnTo>
                <a:lnTo>
                  <a:pt x="1600199" y="1790183"/>
                </a:lnTo>
                <a:lnTo>
                  <a:pt x="1549399" y="1781215"/>
                </a:lnTo>
                <a:lnTo>
                  <a:pt x="1498599" y="1771321"/>
                </a:lnTo>
                <a:lnTo>
                  <a:pt x="1460499" y="1760504"/>
                </a:lnTo>
                <a:lnTo>
                  <a:pt x="1409699" y="1748770"/>
                </a:lnTo>
                <a:lnTo>
                  <a:pt x="1358899" y="1736123"/>
                </a:lnTo>
                <a:lnTo>
                  <a:pt x="1320799" y="1722568"/>
                </a:lnTo>
                <a:lnTo>
                  <a:pt x="1257299" y="1706351"/>
                </a:lnTo>
                <a:lnTo>
                  <a:pt x="1206499" y="1689099"/>
                </a:lnTo>
                <a:lnTo>
                  <a:pt x="1168399" y="1670814"/>
                </a:lnTo>
                <a:lnTo>
                  <a:pt x="1117599" y="1651503"/>
                </a:lnTo>
                <a:lnTo>
                  <a:pt x="1066799" y="1631169"/>
                </a:lnTo>
                <a:lnTo>
                  <a:pt x="1015999" y="1609817"/>
                </a:lnTo>
                <a:lnTo>
                  <a:pt x="977899" y="1587450"/>
                </a:lnTo>
                <a:lnTo>
                  <a:pt x="927099" y="1564074"/>
                </a:lnTo>
                <a:lnTo>
                  <a:pt x="876299" y="1539693"/>
                </a:lnTo>
                <a:lnTo>
                  <a:pt x="838199" y="1514311"/>
                </a:lnTo>
                <a:lnTo>
                  <a:pt x="800099" y="1487932"/>
                </a:lnTo>
                <a:lnTo>
                  <a:pt x="749299" y="1460562"/>
                </a:lnTo>
                <a:lnTo>
                  <a:pt x="711199" y="1432204"/>
                </a:lnTo>
                <a:lnTo>
                  <a:pt x="673099" y="1402863"/>
                </a:lnTo>
                <a:lnTo>
                  <a:pt x="634999" y="1372543"/>
                </a:lnTo>
                <a:lnTo>
                  <a:pt x="596899" y="1341249"/>
                </a:lnTo>
                <a:lnTo>
                  <a:pt x="558799" y="1308985"/>
                </a:lnTo>
                <a:lnTo>
                  <a:pt x="520699" y="1275755"/>
                </a:lnTo>
                <a:lnTo>
                  <a:pt x="495299" y="1240618"/>
                </a:lnTo>
                <a:lnTo>
                  <a:pt x="457199" y="1204520"/>
                </a:lnTo>
                <a:lnTo>
                  <a:pt x="419099" y="1167474"/>
                </a:lnTo>
                <a:lnTo>
                  <a:pt x="393699" y="1129490"/>
                </a:lnTo>
                <a:lnTo>
                  <a:pt x="355599" y="1090580"/>
                </a:lnTo>
                <a:lnTo>
                  <a:pt x="330199" y="1050755"/>
                </a:lnTo>
                <a:lnTo>
                  <a:pt x="304799" y="1010028"/>
                </a:lnTo>
                <a:lnTo>
                  <a:pt x="279399" y="968409"/>
                </a:lnTo>
                <a:lnTo>
                  <a:pt x="253999" y="925911"/>
                </a:lnTo>
                <a:lnTo>
                  <a:pt x="228599" y="882544"/>
                </a:lnTo>
                <a:lnTo>
                  <a:pt x="203199" y="838320"/>
                </a:lnTo>
                <a:lnTo>
                  <a:pt x="177799" y="793251"/>
                </a:lnTo>
                <a:lnTo>
                  <a:pt x="152399" y="747349"/>
                </a:lnTo>
                <a:lnTo>
                  <a:pt x="139699" y="700623"/>
                </a:lnTo>
                <a:lnTo>
                  <a:pt x="114299" y="655536"/>
                </a:lnTo>
                <a:lnTo>
                  <a:pt x="88899" y="563048"/>
                </a:lnTo>
                <a:lnTo>
                  <a:pt x="25399" y="318854"/>
                </a:lnTo>
                <a:lnTo>
                  <a:pt x="25399" y="267883"/>
                </a:lnTo>
                <a:lnTo>
                  <a:pt x="0" y="163896"/>
                </a:lnTo>
                <a:lnTo>
                  <a:pt x="0" y="0"/>
                </a:lnTo>
                <a:lnTo>
                  <a:pt x="304799" y="0"/>
                </a:lnTo>
                <a:lnTo>
                  <a:pt x="304799" y="111899"/>
                </a:lnTo>
                <a:lnTo>
                  <a:pt x="317499" y="164525"/>
                </a:lnTo>
                <a:lnTo>
                  <a:pt x="317499" y="216251"/>
                </a:lnTo>
                <a:lnTo>
                  <a:pt x="355599" y="365987"/>
                </a:lnTo>
                <a:lnTo>
                  <a:pt x="355599" y="414073"/>
                </a:lnTo>
                <a:lnTo>
                  <a:pt x="380999" y="461240"/>
                </a:lnTo>
                <a:lnTo>
                  <a:pt x="419099" y="597187"/>
                </a:lnTo>
                <a:lnTo>
                  <a:pt x="444499" y="640639"/>
                </a:lnTo>
                <a:lnTo>
                  <a:pt x="469899" y="683153"/>
                </a:lnTo>
                <a:lnTo>
                  <a:pt x="482599" y="724726"/>
                </a:lnTo>
                <a:lnTo>
                  <a:pt x="507999" y="765353"/>
                </a:lnTo>
                <a:lnTo>
                  <a:pt x="533399" y="805031"/>
                </a:lnTo>
                <a:lnTo>
                  <a:pt x="558799" y="843756"/>
                </a:lnTo>
                <a:lnTo>
                  <a:pt x="584199" y="881524"/>
                </a:lnTo>
                <a:lnTo>
                  <a:pt x="609599" y="918332"/>
                </a:lnTo>
                <a:lnTo>
                  <a:pt x="647699" y="954176"/>
                </a:lnTo>
                <a:lnTo>
                  <a:pt x="673099" y="989052"/>
                </a:lnTo>
                <a:lnTo>
                  <a:pt x="698499" y="1022957"/>
                </a:lnTo>
                <a:lnTo>
                  <a:pt x="774699" y="1089044"/>
                </a:lnTo>
                <a:lnTo>
                  <a:pt x="812799" y="1121064"/>
                </a:lnTo>
                <a:lnTo>
                  <a:pt x="850899" y="1151938"/>
                </a:lnTo>
                <a:lnTo>
                  <a:pt x="888999" y="1181662"/>
                </a:lnTo>
                <a:lnTo>
                  <a:pt x="927099" y="1210228"/>
                </a:lnTo>
                <a:lnTo>
                  <a:pt x="965199" y="1237630"/>
                </a:lnTo>
                <a:lnTo>
                  <a:pt x="1015999" y="1263862"/>
                </a:lnTo>
                <a:lnTo>
                  <a:pt x="1054099" y="1288917"/>
                </a:lnTo>
                <a:lnTo>
                  <a:pt x="1104899" y="1312788"/>
                </a:lnTo>
                <a:lnTo>
                  <a:pt x="1155699" y="1335470"/>
                </a:lnTo>
                <a:lnTo>
                  <a:pt x="1193799" y="1356956"/>
                </a:lnTo>
                <a:lnTo>
                  <a:pt x="1244599" y="1377239"/>
                </a:lnTo>
                <a:lnTo>
                  <a:pt x="1295399" y="1396313"/>
                </a:lnTo>
                <a:lnTo>
                  <a:pt x="1346199" y="1414171"/>
                </a:lnTo>
                <a:lnTo>
                  <a:pt x="1396999" y="1430808"/>
                </a:lnTo>
                <a:lnTo>
                  <a:pt x="1447799" y="1444232"/>
                </a:lnTo>
                <a:lnTo>
                  <a:pt x="1498599" y="1456632"/>
                </a:lnTo>
                <a:lnTo>
                  <a:pt x="1549399" y="1468002"/>
                </a:lnTo>
                <a:lnTo>
                  <a:pt x="1587499" y="1478335"/>
                </a:lnTo>
                <a:lnTo>
                  <a:pt x="1638299" y="1487625"/>
                </a:lnTo>
                <a:lnTo>
                  <a:pt x="1689099" y="1495866"/>
                </a:lnTo>
                <a:lnTo>
                  <a:pt x="1739899" y="1503051"/>
                </a:lnTo>
                <a:lnTo>
                  <a:pt x="1790699" y="1509175"/>
                </a:lnTo>
                <a:lnTo>
                  <a:pt x="1841499" y="1514231"/>
                </a:lnTo>
                <a:lnTo>
                  <a:pt x="1892299" y="1518212"/>
                </a:lnTo>
                <a:lnTo>
                  <a:pt x="1943099" y="1521112"/>
                </a:lnTo>
                <a:lnTo>
                  <a:pt x="1981199" y="1522926"/>
                </a:lnTo>
                <a:lnTo>
                  <a:pt x="2031999" y="1523646"/>
                </a:lnTo>
                <a:lnTo>
                  <a:pt x="2070099" y="1523362"/>
                </a:lnTo>
                <a:lnTo>
                  <a:pt x="2133599" y="1521782"/>
                </a:lnTo>
                <a:lnTo>
                  <a:pt x="2184399" y="1519042"/>
                </a:lnTo>
                <a:lnTo>
                  <a:pt x="2235199" y="1514835"/>
                </a:lnTo>
                <a:lnTo>
                  <a:pt x="2285999" y="1509176"/>
                </a:lnTo>
                <a:lnTo>
                  <a:pt x="2336799" y="1502080"/>
                </a:lnTo>
                <a:lnTo>
                  <a:pt x="2374899" y="1493564"/>
                </a:lnTo>
                <a:lnTo>
                  <a:pt x="2425699" y="1483643"/>
                </a:lnTo>
                <a:lnTo>
                  <a:pt x="2476499" y="1472333"/>
                </a:lnTo>
                <a:lnTo>
                  <a:pt x="2527299" y="1459648"/>
                </a:lnTo>
                <a:lnTo>
                  <a:pt x="2565399" y="1445604"/>
                </a:lnTo>
                <a:lnTo>
                  <a:pt x="2616199" y="1430218"/>
                </a:lnTo>
                <a:lnTo>
                  <a:pt x="2666999" y="1413503"/>
                </a:lnTo>
                <a:lnTo>
                  <a:pt x="2705099" y="1395477"/>
                </a:lnTo>
                <a:lnTo>
                  <a:pt x="2755899" y="1376154"/>
                </a:lnTo>
                <a:lnTo>
                  <a:pt x="2793999" y="1355549"/>
                </a:lnTo>
                <a:lnTo>
                  <a:pt x="2832099" y="1333679"/>
                </a:lnTo>
                <a:lnTo>
                  <a:pt x="2882899" y="1310559"/>
                </a:lnTo>
                <a:lnTo>
                  <a:pt x="2920999" y="1286204"/>
                </a:lnTo>
                <a:lnTo>
                  <a:pt x="2959099" y="1260630"/>
                </a:lnTo>
                <a:lnTo>
                  <a:pt x="2997199" y="1233852"/>
                </a:lnTo>
                <a:lnTo>
                  <a:pt x="3047999" y="1205886"/>
                </a:lnTo>
                <a:lnTo>
                  <a:pt x="3086099" y="1176747"/>
                </a:lnTo>
                <a:lnTo>
                  <a:pt x="3124199" y="1146451"/>
                </a:lnTo>
                <a:lnTo>
                  <a:pt x="3149599" y="1115013"/>
                </a:lnTo>
                <a:lnTo>
                  <a:pt x="3187699" y="1082449"/>
                </a:lnTo>
                <a:lnTo>
                  <a:pt x="3225799" y="1048774"/>
                </a:lnTo>
                <a:lnTo>
                  <a:pt x="3263899" y="1014004"/>
                </a:lnTo>
                <a:lnTo>
                  <a:pt x="3289299" y="978155"/>
                </a:lnTo>
                <a:lnTo>
                  <a:pt x="3327399" y="942280"/>
                </a:lnTo>
                <a:lnTo>
                  <a:pt x="3352799" y="905411"/>
                </a:lnTo>
                <a:lnTo>
                  <a:pt x="3378199" y="867556"/>
                </a:lnTo>
                <a:lnTo>
                  <a:pt x="3416299" y="828724"/>
                </a:lnTo>
                <a:lnTo>
                  <a:pt x="3441699" y="788922"/>
                </a:lnTo>
                <a:lnTo>
                  <a:pt x="3467099" y="748159"/>
                </a:lnTo>
                <a:lnTo>
                  <a:pt x="3492499" y="706442"/>
                </a:lnTo>
                <a:lnTo>
                  <a:pt x="3517899" y="663781"/>
                </a:lnTo>
                <a:lnTo>
                  <a:pt x="3543299" y="620184"/>
                </a:lnTo>
                <a:lnTo>
                  <a:pt x="3555999" y="587208"/>
                </a:lnTo>
                <a:close/>
              </a:path>
              <a:path w="3556000" h="1828800">
                <a:moveTo>
                  <a:pt x="3136899" y="0"/>
                </a:moveTo>
                <a:lnTo>
                  <a:pt x="3136899" y="14787"/>
                </a:lnTo>
                <a:lnTo>
                  <a:pt x="3124199" y="66038"/>
                </a:lnTo>
                <a:lnTo>
                  <a:pt x="3086099" y="212711"/>
                </a:lnTo>
                <a:lnTo>
                  <a:pt x="3060699" y="304422"/>
                </a:lnTo>
                <a:lnTo>
                  <a:pt x="3035299" y="348405"/>
                </a:lnTo>
                <a:lnTo>
                  <a:pt x="3022599" y="391115"/>
                </a:lnTo>
                <a:lnTo>
                  <a:pt x="2997199" y="432537"/>
                </a:lnTo>
                <a:lnTo>
                  <a:pt x="2984499" y="472653"/>
                </a:lnTo>
                <a:lnTo>
                  <a:pt x="2959099" y="511445"/>
                </a:lnTo>
                <a:lnTo>
                  <a:pt x="2933699" y="548896"/>
                </a:lnTo>
                <a:lnTo>
                  <a:pt x="2908299" y="584990"/>
                </a:lnTo>
                <a:lnTo>
                  <a:pt x="2882899" y="619708"/>
                </a:lnTo>
                <a:lnTo>
                  <a:pt x="2857499" y="653034"/>
                </a:lnTo>
                <a:lnTo>
                  <a:pt x="2832099" y="684951"/>
                </a:lnTo>
                <a:lnTo>
                  <a:pt x="2793999" y="715441"/>
                </a:lnTo>
                <a:lnTo>
                  <a:pt x="2768599" y="744487"/>
                </a:lnTo>
                <a:lnTo>
                  <a:pt x="2730499" y="772071"/>
                </a:lnTo>
                <a:lnTo>
                  <a:pt x="2705099" y="798177"/>
                </a:lnTo>
                <a:lnTo>
                  <a:pt x="2666999" y="822788"/>
                </a:lnTo>
                <a:lnTo>
                  <a:pt x="2628899" y="845885"/>
                </a:lnTo>
                <a:lnTo>
                  <a:pt x="2590799" y="867453"/>
                </a:lnTo>
                <a:lnTo>
                  <a:pt x="2552699" y="887473"/>
                </a:lnTo>
                <a:lnTo>
                  <a:pt x="2514599" y="905929"/>
                </a:lnTo>
                <a:lnTo>
                  <a:pt x="2476499" y="922802"/>
                </a:lnTo>
                <a:lnTo>
                  <a:pt x="2438399" y="938077"/>
                </a:lnTo>
                <a:lnTo>
                  <a:pt x="2400299" y="951736"/>
                </a:lnTo>
                <a:lnTo>
                  <a:pt x="2349499" y="963760"/>
                </a:lnTo>
                <a:lnTo>
                  <a:pt x="2311399" y="974135"/>
                </a:lnTo>
                <a:lnTo>
                  <a:pt x="2260599" y="982841"/>
                </a:lnTo>
                <a:lnTo>
                  <a:pt x="2222499" y="989862"/>
                </a:lnTo>
                <a:lnTo>
                  <a:pt x="2171699" y="995181"/>
                </a:lnTo>
                <a:lnTo>
                  <a:pt x="2120899" y="999170"/>
                </a:lnTo>
                <a:lnTo>
                  <a:pt x="2070099" y="1001257"/>
                </a:lnTo>
                <a:lnTo>
                  <a:pt x="2044699" y="1001360"/>
                </a:lnTo>
                <a:lnTo>
                  <a:pt x="2019299" y="1001464"/>
                </a:lnTo>
                <a:lnTo>
                  <a:pt x="1968499" y="999814"/>
                </a:lnTo>
                <a:lnTo>
                  <a:pt x="1917699" y="996327"/>
                </a:lnTo>
                <a:lnTo>
                  <a:pt x="1866899" y="991026"/>
                </a:lnTo>
                <a:lnTo>
                  <a:pt x="1816099" y="983932"/>
                </a:lnTo>
                <a:lnTo>
                  <a:pt x="1765299" y="975068"/>
                </a:lnTo>
                <a:lnTo>
                  <a:pt x="1714499" y="964454"/>
                </a:lnTo>
                <a:lnTo>
                  <a:pt x="1663699" y="952112"/>
                </a:lnTo>
                <a:lnTo>
                  <a:pt x="1625599" y="938065"/>
                </a:lnTo>
                <a:lnTo>
                  <a:pt x="1574799" y="922333"/>
                </a:lnTo>
                <a:lnTo>
                  <a:pt x="1523999" y="904940"/>
                </a:lnTo>
                <a:lnTo>
                  <a:pt x="1485899" y="885905"/>
                </a:lnTo>
                <a:lnTo>
                  <a:pt x="1435099" y="865252"/>
                </a:lnTo>
                <a:lnTo>
                  <a:pt x="1396999" y="843002"/>
                </a:lnTo>
                <a:lnTo>
                  <a:pt x="1358899" y="819177"/>
                </a:lnTo>
                <a:lnTo>
                  <a:pt x="1320799" y="793798"/>
                </a:lnTo>
                <a:lnTo>
                  <a:pt x="1282699" y="766887"/>
                </a:lnTo>
                <a:lnTo>
                  <a:pt x="1244599" y="738466"/>
                </a:lnTo>
                <a:lnTo>
                  <a:pt x="1206499" y="708557"/>
                </a:lnTo>
                <a:lnTo>
                  <a:pt x="1168399" y="677181"/>
                </a:lnTo>
                <a:lnTo>
                  <a:pt x="1142999" y="642487"/>
                </a:lnTo>
                <a:lnTo>
                  <a:pt x="1104899" y="606454"/>
                </a:lnTo>
                <a:lnTo>
                  <a:pt x="1079499" y="569112"/>
                </a:lnTo>
                <a:lnTo>
                  <a:pt x="1054099" y="530491"/>
                </a:lnTo>
                <a:lnTo>
                  <a:pt x="1028699" y="490622"/>
                </a:lnTo>
                <a:lnTo>
                  <a:pt x="1003299" y="449537"/>
                </a:lnTo>
                <a:lnTo>
                  <a:pt x="977899" y="407265"/>
                </a:lnTo>
                <a:lnTo>
                  <a:pt x="952499" y="363838"/>
                </a:lnTo>
                <a:lnTo>
                  <a:pt x="927099" y="273641"/>
                </a:lnTo>
                <a:lnTo>
                  <a:pt x="888999" y="130451"/>
                </a:lnTo>
                <a:lnTo>
                  <a:pt x="888999" y="80739"/>
                </a:lnTo>
                <a:lnTo>
                  <a:pt x="876299" y="30088"/>
                </a:lnTo>
                <a:lnTo>
                  <a:pt x="876299" y="0"/>
                </a:lnTo>
                <a:lnTo>
                  <a:pt x="1181099" y="0"/>
                </a:lnTo>
                <a:lnTo>
                  <a:pt x="1181099" y="45940"/>
                </a:lnTo>
                <a:lnTo>
                  <a:pt x="1206499" y="141411"/>
                </a:lnTo>
                <a:lnTo>
                  <a:pt x="1219199" y="186752"/>
                </a:lnTo>
                <a:lnTo>
                  <a:pt x="1231899" y="230477"/>
                </a:lnTo>
                <a:lnTo>
                  <a:pt x="1244599" y="272570"/>
                </a:lnTo>
                <a:lnTo>
                  <a:pt x="1269999" y="313018"/>
                </a:lnTo>
                <a:lnTo>
                  <a:pt x="1295399" y="351805"/>
                </a:lnTo>
                <a:lnTo>
                  <a:pt x="1320799" y="388916"/>
                </a:lnTo>
                <a:lnTo>
                  <a:pt x="1346199" y="424337"/>
                </a:lnTo>
                <a:lnTo>
                  <a:pt x="1384299" y="458052"/>
                </a:lnTo>
                <a:lnTo>
                  <a:pt x="1422399" y="487514"/>
                </a:lnTo>
                <a:lnTo>
                  <a:pt x="1447799" y="515226"/>
                </a:lnTo>
                <a:lnTo>
                  <a:pt x="1485899" y="541146"/>
                </a:lnTo>
                <a:lnTo>
                  <a:pt x="1523999" y="565229"/>
                </a:lnTo>
                <a:lnTo>
                  <a:pt x="1562099" y="587435"/>
                </a:lnTo>
                <a:lnTo>
                  <a:pt x="1612899" y="607719"/>
                </a:lnTo>
                <a:lnTo>
                  <a:pt x="1650999" y="626041"/>
                </a:lnTo>
                <a:lnTo>
                  <a:pt x="1701799" y="642357"/>
                </a:lnTo>
                <a:lnTo>
                  <a:pt x="1739899" y="656624"/>
                </a:lnTo>
                <a:lnTo>
                  <a:pt x="1790699" y="668800"/>
                </a:lnTo>
                <a:lnTo>
                  <a:pt x="1841499" y="678842"/>
                </a:lnTo>
                <a:lnTo>
                  <a:pt x="1892299" y="686709"/>
                </a:lnTo>
                <a:lnTo>
                  <a:pt x="1943099" y="692356"/>
                </a:lnTo>
                <a:lnTo>
                  <a:pt x="1993899" y="695742"/>
                </a:lnTo>
                <a:lnTo>
                  <a:pt x="2044699" y="696824"/>
                </a:lnTo>
                <a:lnTo>
                  <a:pt x="2095499" y="695559"/>
                </a:lnTo>
                <a:lnTo>
                  <a:pt x="2146299" y="691905"/>
                </a:lnTo>
                <a:lnTo>
                  <a:pt x="2197099" y="685184"/>
                </a:lnTo>
                <a:lnTo>
                  <a:pt x="2247899" y="675432"/>
                </a:lnTo>
                <a:lnTo>
                  <a:pt x="2298699" y="662659"/>
                </a:lnTo>
                <a:lnTo>
                  <a:pt x="2349499" y="646875"/>
                </a:lnTo>
                <a:lnTo>
                  <a:pt x="2400299" y="628088"/>
                </a:lnTo>
                <a:lnTo>
                  <a:pt x="2438399" y="606308"/>
                </a:lnTo>
                <a:lnTo>
                  <a:pt x="2476499" y="581544"/>
                </a:lnTo>
                <a:lnTo>
                  <a:pt x="2514599" y="553807"/>
                </a:lnTo>
                <a:lnTo>
                  <a:pt x="2552699" y="523105"/>
                </a:lnTo>
                <a:lnTo>
                  <a:pt x="2590799" y="489448"/>
                </a:lnTo>
                <a:lnTo>
                  <a:pt x="2628899" y="452845"/>
                </a:lnTo>
                <a:lnTo>
                  <a:pt x="2654299" y="413305"/>
                </a:lnTo>
                <a:lnTo>
                  <a:pt x="2679699" y="376324"/>
                </a:lnTo>
                <a:lnTo>
                  <a:pt x="2705099" y="337176"/>
                </a:lnTo>
                <a:lnTo>
                  <a:pt x="2730499" y="295926"/>
                </a:lnTo>
                <a:lnTo>
                  <a:pt x="2755899" y="252637"/>
                </a:lnTo>
                <a:lnTo>
                  <a:pt x="2768599" y="207374"/>
                </a:lnTo>
                <a:lnTo>
                  <a:pt x="2781299" y="160201"/>
                </a:lnTo>
                <a:lnTo>
                  <a:pt x="2806699" y="111183"/>
                </a:lnTo>
                <a:lnTo>
                  <a:pt x="2832099" y="7866"/>
                </a:lnTo>
                <a:lnTo>
                  <a:pt x="2832099" y="0"/>
                </a:lnTo>
                <a:lnTo>
                  <a:pt x="3136899" y="0"/>
                </a:lnTo>
                <a:close/>
              </a:path>
              <a:path w="3556000" h="1828800">
                <a:moveTo>
                  <a:pt x="2311399" y="0"/>
                </a:moveTo>
                <a:lnTo>
                  <a:pt x="2273299" y="67324"/>
                </a:lnTo>
                <a:lnTo>
                  <a:pt x="2247899" y="106685"/>
                </a:lnTo>
                <a:lnTo>
                  <a:pt x="2222499" y="144233"/>
                </a:lnTo>
                <a:lnTo>
                  <a:pt x="2184399" y="179852"/>
                </a:lnTo>
                <a:lnTo>
                  <a:pt x="2158999" y="213428"/>
                </a:lnTo>
                <a:lnTo>
                  <a:pt x="2120899" y="244845"/>
                </a:lnTo>
                <a:lnTo>
                  <a:pt x="2082799" y="268858"/>
                </a:lnTo>
                <a:lnTo>
                  <a:pt x="2031999" y="278088"/>
                </a:lnTo>
                <a:lnTo>
                  <a:pt x="1981199" y="272935"/>
                </a:lnTo>
                <a:lnTo>
                  <a:pt x="1943099" y="253797"/>
                </a:lnTo>
                <a:lnTo>
                  <a:pt x="1904999" y="221073"/>
                </a:lnTo>
                <a:lnTo>
                  <a:pt x="1879599" y="178614"/>
                </a:lnTo>
                <a:lnTo>
                  <a:pt x="1866899" y="132452"/>
                </a:lnTo>
                <a:lnTo>
                  <a:pt x="1879599" y="86108"/>
                </a:lnTo>
                <a:lnTo>
                  <a:pt x="1892299" y="43104"/>
                </a:lnTo>
                <a:lnTo>
                  <a:pt x="1930399" y="6962"/>
                </a:lnTo>
                <a:lnTo>
                  <a:pt x="1930399" y="0"/>
                </a:lnTo>
                <a:lnTo>
                  <a:pt x="2311399" y="0"/>
                </a:lnTo>
                <a:close/>
              </a:path>
            </a:pathLst>
          </a:custGeom>
          <a:solidFill>
            <a:srgbClr val="734B2E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40639" y="8998969"/>
            <a:ext cx="3606165" cy="1288415"/>
            <a:chOff x="1040639" y="8998969"/>
            <a:chExt cx="3606165" cy="1288415"/>
          </a:xfrm>
        </p:grpSpPr>
        <p:sp>
          <p:nvSpPr>
            <p:cNvPr id="10" name="object 10"/>
            <p:cNvSpPr/>
            <p:nvPr/>
          </p:nvSpPr>
          <p:spPr>
            <a:xfrm>
              <a:off x="1040639" y="8998969"/>
              <a:ext cx="2688590" cy="1288415"/>
            </a:xfrm>
            <a:custGeom>
              <a:avLst/>
              <a:gdLst/>
              <a:ahLst/>
              <a:cxnLst/>
              <a:rect l="l" t="t" r="r" b="b"/>
              <a:pathLst>
                <a:path w="2688590" h="1288415">
                  <a:moveTo>
                    <a:pt x="3772" y="1283932"/>
                  </a:moveTo>
                  <a:lnTo>
                    <a:pt x="0" y="1273548"/>
                  </a:lnTo>
                  <a:lnTo>
                    <a:pt x="8063" y="1221354"/>
                  </a:lnTo>
                  <a:lnTo>
                    <a:pt x="4585" y="1174582"/>
                  </a:lnTo>
                  <a:lnTo>
                    <a:pt x="13442" y="1124573"/>
                  </a:lnTo>
                  <a:lnTo>
                    <a:pt x="22704" y="1075677"/>
                  </a:lnTo>
                  <a:lnTo>
                    <a:pt x="32376" y="1027907"/>
                  </a:lnTo>
                  <a:lnTo>
                    <a:pt x="42461" y="981279"/>
                  </a:lnTo>
                  <a:lnTo>
                    <a:pt x="64903" y="931469"/>
                  </a:lnTo>
                  <a:lnTo>
                    <a:pt x="75833" y="887165"/>
                  </a:lnTo>
                  <a:lnTo>
                    <a:pt x="99129" y="839706"/>
                  </a:lnTo>
                  <a:lnTo>
                    <a:pt x="110625" y="796959"/>
                  </a:lnTo>
                  <a:lnTo>
                    <a:pt x="134540" y="751205"/>
                  </a:lnTo>
                  <a:lnTo>
                    <a:pt x="158947" y="706806"/>
                  </a:lnTo>
                  <a:lnTo>
                    <a:pt x="183856" y="663786"/>
                  </a:lnTo>
                  <a:lnTo>
                    <a:pt x="209274" y="622169"/>
                  </a:lnTo>
                  <a:lnTo>
                    <a:pt x="235211" y="581982"/>
                  </a:lnTo>
                  <a:lnTo>
                    <a:pt x="261676" y="543247"/>
                  </a:lnTo>
                  <a:lnTo>
                    <a:pt x="288678" y="505989"/>
                  </a:lnTo>
                  <a:lnTo>
                    <a:pt x="328162" y="465897"/>
                  </a:lnTo>
                  <a:lnTo>
                    <a:pt x="356264" y="431668"/>
                  </a:lnTo>
                  <a:lnTo>
                    <a:pt x="396866" y="394654"/>
                  </a:lnTo>
                  <a:lnTo>
                    <a:pt x="426104" y="363551"/>
                  </a:lnTo>
                  <a:lnTo>
                    <a:pt x="467859" y="329712"/>
                  </a:lnTo>
                  <a:lnTo>
                    <a:pt x="510205" y="297498"/>
                  </a:lnTo>
                  <a:lnTo>
                    <a:pt x="541213" y="271269"/>
                  </a:lnTo>
                  <a:lnTo>
                    <a:pt x="584766" y="242378"/>
                  </a:lnTo>
                  <a:lnTo>
                    <a:pt x="628936" y="215185"/>
                  </a:lnTo>
                  <a:lnTo>
                    <a:pt x="673731" y="189714"/>
                  </a:lnTo>
                  <a:lnTo>
                    <a:pt x="719161" y="165991"/>
                  </a:lnTo>
                  <a:lnTo>
                    <a:pt x="753298" y="148376"/>
                  </a:lnTo>
                  <a:lnTo>
                    <a:pt x="800025" y="128221"/>
                  </a:lnTo>
                  <a:lnTo>
                    <a:pt x="847325" y="109645"/>
                  </a:lnTo>
                  <a:lnTo>
                    <a:pt x="859282" y="105365"/>
                  </a:lnTo>
                  <a:lnTo>
                    <a:pt x="883197" y="96807"/>
                  </a:lnTo>
                  <a:lnTo>
                    <a:pt x="955447" y="72521"/>
                  </a:lnTo>
                  <a:lnTo>
                    <a:pt x="1004325" y="58288"/>
                  </a:lnTo>
                  <a:lnTo>
                    <a:pt x="1053720" y="45482"/>
                  </a:lnTo>
                  <a:lnTo>
                    <a:pt x="1103630" y="34090"/>
                  </a:lnTo>
                  <a:lnTo>
                    <a:pt x="1154050" y="24103"/>
                  </a:lnTo>
                  <a:lnTo>
                    <a:pt x="1204976" y="15509"/>
                  </a:lnTo>
                  <a:lnTo>
                    <a:pt x="1256404" y="8297"/>
                  </a:lnTo>
                  <a:lnTo>
                    <a:pt x="1296394" y="6794"/>
                  </a:lnTo>
                  <a:lnTo>
                    <a:pt x="1348815" y="2314"/>
                  </a:lnTo>
                  <a:lnTo>
                    <a:pt x="1402178" y="429"/>
                  </a:lnTo>
                  <a:lnTo>
                    <a:pt x="1456070" y="0"/>
                  </a:lnTo>
                  <a:lnTo>
                    <a:pt x="1510487" y="1015"/>
                  </a:lnTo>
                  <a:lnTo>
                    <a:pt x="1565425" y="3468"/>
                  </a:lnTo>
                  <a:lnTo>
                    <a:pt x="1608946" y="11683"/>
                  </a:lnTo>
                  <a:lnTo>
                    <a:pt x="1664918" y="16981"/>
                  </a:lnTo>
                  <a:lnTo>
                    <a:pt x="1709465" y="28023"/>
                  </a:lnTo>
                  <a:lnTo>
                    <a:pt x="1754521" y="40464"/>
                  </a:lnTo>
                  <a:lnTo>
                    <a:pt x="1812018" y="49959"/>
                  </a:lnTo>
                  <a:lnTo>
                    <a:pt x="1858080" y="65172"/>
                  </a:lnTo>
                  <a:lnTo>
                    <a:pt x="1904640" y="81755"/>
                  </a:lnTo>
                  <a:lnTo>
                    <a:pt x="1939758" y="104037"/>
                  </a:lnTo>
                  <a:lnTo>
                    <a:pt x="1988083" y="125480"/>
                  </a:lnTo>
                  <a:lnTo>
                    <a:pt x="2036933" y="148367"/>
                  </a:lnTo>
                  <a:lnTo>
                    <a:pt x="2086298" y="172671"/>
                  </a:lnTo>
                  <a:lnTo>
                    <a:pt x="2124231" y="202702"/>
                  </a:lnTo>
                  <a:lnTo>
                    <a:pt x="2162659" y="234095"/>
                  </a:lnTo>
                  <a:lnTo>
                    <a:pt x="2201572" y="266824"/>
                  </a:lnTo>
                  <a:lnTo>
                    <a:pt x="2240960" y="300861"/>
                  </a:lnTo>
                  <a:lnTo>
                    <a:pt x="2280814" y="336180"/>
                  </a:lnTo>
                  <a:lnTo>
                    <a:pt x="2321124" y="372754"/>
                  </a:lnTo>
                  <a:lnTo>
                    <a:pt x="2348022" y="409603"/>
                  </a:lnTo>
                  <a:lnTo>
                    <a:pt x="2402920" y="486337"/>
                  </a:lnTo>
                  <a:lnTo>
                    <a:pt x="2487906" y="608701"/>
                  </a:lnTo>
                  <a:lnTo>
                    <a:pt x="2504970" y="655675"/>
                  </a:lnTo>
                  <a:lnTo>
                    <a:pt x="2534293" y="699201"/>
                  </a:lnTo>
                  <a:lnTo>
                    <a:pt x="2657166" y="1037450"/>
                  </a:lnTo>
                  <a:lnTo>
                    <a:pt x="2674487" y="1159525"/>
                  </a:lnTo>
                  <a:lnTo>
                    <a:pt x="2681790" y="1216825"/>
                  </a:lnTo>
                  <a:lnTo>
                    <a:pt x="2688212" y="1271699"/>
                  </a:lnTo>
                  <a:lnTo>
                    <a:pt x="2680619" y="1287994"/>
                  </a:lnTo>
                  <a:lnTo>
                    <a:pt x="2545479" y="1287937"/>
                  </a:lnTo>
                  <a:lnTo>
                    <a:pt x="2409276" y="912993"/>
                  </a:lnTo>
                  <a:lnTo>
                    <a:pt x="2377892" y="863793"/>
                  </a:lnTo>
                  <a:lnTo>
                    <a:pt x="2340415" y="760626"/>
                  </a:lnTo>
                  <a:lnTo>
                    <a:pt x="2310455" y="715348"/>
                  </a:lnTo>
                  <a:lnTo>
                    <a:pt x="2292913" y="667057"/>
                  </a:lnTo>
                  <a:lnTo>
                    <a:pt x="2235410" y="583154"/>
                  </a:lnTo>
                  <a:lnTo>
                    <a:pt x="2195456" y="547558"/>
                  </a:lnTo>
                  <a:lnTo>
                    <a:pt x="2140902" y="471773"/>
                  </a:lnTo>
                  <a:lnTo>
                    <a:pt x="2102436" y="440274"/>
                  </a:lnTo>
                  <a:lnTo>
                    <a:pt x="2064472" y="410157"/>
                  </a:lnTo>
                  <a:lnTo>
                    <a:pt x="2027013" y="381431"/>
                  </a:lnTo>
                  <a:lnTo>
                    <a:pt x="1990062" y="354105"/>
                  </a:lnTo>
                  <a:lnTo>
                    <a:pt x="1953622" y="328185"/>
                  </a:lnTo>
                  <a:lnTo>
                    <a:pt x="1905760" y="308018"/>
                  </a:lnTo>
                  <a:lnTo>
                    <a:pt x="1858416" y="289275"/>
                  </a:lnTo>
                  <a:lnTo>
                    <a:pt x="1823337" y="267101"/>
                  </a:lnTo>
                  <a:lnTo>
                    <a:pt x="1776905" y="250870"/>
                  </a:lnTo>
                  <a:lnTo>
                    <a:pt x="1719125" y="240595"/>
                  </a:lnTo>
                  <a:lnTo>
                    <a:pt x="1673875" y="227618"/>
                  </a:lnTo>
                  <a:lnTo>
                    <a:pt x="1629223" y="216288"/>
                  </a:lnTo>
                  <a:lnTo>
                    <a:pt x="1573238" y="210956"/>
                  </a:lnTo>
                  <a:lnTo>
                    <a:pt x="1517861" y="207298"/>
                  </a:lnTo>
                  <a:lnTo>
                    <a:pt x="1475035" y="200992"/>
                  </a:lnTo>
                  <a:lnTo>
                    <a:pt x="1420889" y="200724"/>
                  </a:lnTo>
                  <a:lnTo>
                    <a:pt x="1367367" y="202171"/>
                  </a:lnTo>
                  <a:lnTo>
                    <a:pt x="1315131" y="207160"/>
                  </a:lnTo>
                  <a:lnTo>
                    <a:pt x="1263421" y="213594"/>
                  </a:lnTo>
                  <a:lnTo>
                    <a:pt x="1212240" y="221487"/>
                  </a:lnTo>
                  <a:lnTo>
                    <a:pt x="1173531" y="226516"/>
                  </a:lnTo>
                  <a:lnTo>
                    <a:pt x="1123425" y="237368"/>
                  </a:lnTo>
                  <a:lnTo>
                    <a:pt x="1073863" y="249718"/>
                  </a:lnTo>
                  <a:lnTo>
                    <a:pt x="1024851" y="263580"/>
                  </a:lnTo>
                  <a:lnTo>
                    <a:pt x="976393" y="278968"/>
                  </a:lnTo>
                  <a:lnTo>
                    <a:pt x="928494" y="295894"/>
                  </a:lnTo>
                  <a:lnTo>
                    <a:pt x="881158" y="314373"/>
                  </a:lnTo>
                  <a:lnTo>
                    <a:pt x="834470" y="334633"/>
                  </a:lnTo>
                  <a:lnTo>
                    <a:pt x="788529" y="356948"/>
                  </a:lnTo>
                  <a:lnTo>
                    <a:pt x="755258" y="376948"/>
                  </a:lnTo>
                  <a:lnTo>
                    <a:pt x="710773" y="403273"/>
                  </a:lnTo>
                  <a:lnTo>
                    <a:pt x="666998" y="431554"/>
                  </a:lnTo>
                  <a:lnTo>
                    <a:pt x="623922" y="461758"/>
                  </a:lnTo>
                  <a:lnTo>
                    <a:pt x="593470" y="489517"/>
                  </a:lnTo>
                  <a:lnTo>
                    <a:pt x="551756" y="523469"/>
                  </a:lnTo>
                  <a:lnTo>
                    <a:pt x="522641" y="554910"/>
                  </a:lnTo>
                  <a:lnTo>
                    <a:pt x="482241" y="592480"/>
                  </a:lnTo>
                  <a:lnTo>
                    <a:pt x="454417" y="627474"/>
                  </a:lnTo>
                  <a:lnTo>
                    <a:pt x="427220" y="664194"/>
                  </a:lnTo>
                  <a:lnTo>
                    <a:pt x="400638" y="702608"/>
                  </a:lnTo>
                  <a:lnTo>
                    <a:pt x="374660" y="742684"/>
                  </a:lnTo>
                  <a:lnTo>
                    <a:pt x="349274" y="784389"/>
                  </a:lnTo>
                  <a:lnTo>
                    <a:pt x="324468" y="827690"/>
                  </a:lnTo>
                  <a:lnTo>
                    <a:pt x="300229" y="872554"/>
                  </a:lnTo>
                  <a:lnTo>
                    <a:pt x="276547" y="918949"/>
                  </a:lnTo>
                  <a:lnTo>
                    <a:pt x="265367" y="962566"/>
                  </a:lnTo>
                  <a:lnTo>
                    <a:pt x="254725" y="1007662"/>
                  </a:lnTo>
                  <a:lnTo>
                    <a:pt x="232676" y="1058554"/>
                  </a:lnTo>
                  <a:lnTo>
                    <a:pt x="223087" y="1106550"/>
                  </a:lnTo>
                  <a:lnTo>
                    <a:pt x="214015" y="1155968"/>
                  </a:lnTo>
                  <a:lnTo>
                    <a:pt x="205452" y="1206789"/>
                  </a:lnTo>
                  <a:lnTo>
                    <a:pt x="209329" y="1254657"/>
                  </a:lnTo>
                  <a:lnTo>
                    <a:pt x="206520" y="1284121"/>
                  </a:lnTo>
                  <a:lnTo>
                    <a:pt x="3772" y="1283932"/>
                  </a:lnTo>
                  <a:close/>
                </a:path>
                <a:path w="2688590" h="1288415">
                  <a:moveTo>
                    <a:pt x="2477908" y="1287908"/>
                  </a:moveTo>
                  <a:lnTo>
                    <a:pt x="2485424" y="1271401"/>
                  </a:lnTo>
                  <a:lnTo>
                    <a:pt x="2476233" y="1171706"/>
                  </a:lnTo>
                  <a:lnTo>
                    <a:pt x="2458981" y="1124217"/>
                  </a:lnTo>
                  <a:lnTo>
                    <a:pt x="2453200" y="1071106"/>
                  </a:lnTo>
                  <a:lnTo>
                    <a:pt x="2416401" y="969804"/>
                  </a:lnTo>
                  <a:lnTo>
                    <a:pt x="2409276" y="912993"/>
                  </a:lnTo>
                  <a:lnTo>
                    <a:pt x="2545479" y="1287937"/>
                  </a:lnTo>
                  <a:lnTo>
                    <a:pt x="2477908" y="1287908"/>
                  </a:lnTo>
                  <a:close/>
                </a:path>
                <a:path w="2688590" h="1288415">
                  <a:moveTo>
                    <a:pt x="585121" y="1284852"/>
                  </a:moveTo>
                  <a:lnTo>
                    <a:pt x="585827" y="1212404"/>
                  </a:lnTo>
                  <a:lnTo>
                    <a:pt x="595466" y="1164545"/>
                  </a:lnTo>
                  <a:lnTo>
                    <a:pt x="605818" y="1118650"/>
                  </a:lnTo>
                  <a:lnTo>
                    <a:pt x="616898" y="1074759"/>
                  </a:lnTo>
                  <a:lnTo>
                    <a:pt x="628720" y="1032912"/>
                  </a:lnTo>
                  <a:lnTo>
                    <a:pt x="641299" y="993147"/>
                  </a:lnTo>
                  <a:lnTo>
                    <a:pt x="654649" y="955504"/>
                  </a:lnTo>
                  <a:lnTo>
                    <a:pt x="680721" y="915688"/>
                  </a:lnTo>
                  <a:lnTo>
                    <a:pt x="707593" y="878072"/>
                  </a:lnTo>
                  <a:lnTo>
                    <a:pt x="735279" y="842698"/>
                  </a:lnTo>
                  <a:lnTo>
                    <a:pt x="763793" y="809604"/>
                  </a:lnTo>
                  <a:lnTo>
                    <a:pt x="793150" y="778829"/>
                  </a:lnTo>
                  <a:lnTo>
                    <a:pt x="823364" y="750414"/>
                  </a:lnTo>
                  <a:lnTo>
                    <a:pt x="854449" y="724398"/>
                  </a:lnTo>
                  <a:lnTo>
                    <a:pt x="898356" y="696483"/>
                  </a:lnTo>
                  <a:lnTo>
                    <a:pt x="931227" y="675383"/>
                  </a:lnTo>
                  <a:lnTo>
                    <a:pt x="976950" y="652463"/>
                  </a:lnTo>
                  <a:lnTo>
                    <a:pt x="1023516" y="631867"/>
                  </a:lnTo>
                  <a:lnTo>
                    <a:pt x="1071006" y="613816"/>
                  </a:lnTo>
                  <a:lnTo>
                    <a:pt x="1119406" y="598266"/>
                  </a:lnTo>
                  <a:lnTo>
                    <a:pt x="1168698" y="585176"/>
                  </a:lnTo>
                  <a:lnTo>
                    <a:pt x="1218869" y="574502"/>
                  </a:lnTo>
                  <a:lnTo>
                    <a:pt x="1269902" y="566202"/>
                  </a:lnTo>
                  <a:lnTo>
                    <a:pt x="1309844" y="564568"/>
                  </a:lnTo>
                  <a:lnTo>
                    <a:pt x="1362554" y="560885"/>
                  </a:lnTo>
                  <a:lnTo>
                    <a:pt x="1404143" y="563784"/>
                  </a:lnTo>
                  <a:lnTo>
                    <a:pt x="1458468" y="564547"/>
                  </a:lnTo>
                  <a:lnTo>
                    <a:pt x="1501641" y="571806"/>
                  </a:lnTo>
                  <a:lnTo>
                    <a:pt x="1545583" y="581181"/>
                  </a:lnTo>
                  <a:lnTo>
                    <a:pt x="1590277" y="592629"/>
                  </a:lnTo>
                  <a:lnTo>
                    <a:pt x="1635709" y="606107"/>
                  </a:lnTo>
                  <a:lnTo>
                    <a:pt x="1681863" y="621572"/>
                  </a:lnTo>
                  <a:lnTo>
                    <a:pt x="1717677" y="645769"/>
                  </a:lnTo>
                  <a:lnTo>
                    <a:pt x="1766105" y="667494"/>
                  </a:lnTo>
                  <a:lnTo>
                    <a:pt x="1803249" y="695355"/>
                  </a:lnTo>
                  <a:lnTo>
                    <a:pt x="1841024" y="724951"/>
                  </a:lnTo>
                  <a:lnTo>
                    <a:pt x="1867469" y="760552"/>
                  </a:lnTo>
                  <a:lnTo>
                    <a:pt x="1906433" y="793421"/>
                  </a:lnTo>
                  <a:lnTo>
                    <a:pt x="1934019" y="832166"/>
                  </a:lnTo>
                  <a:lnTo>
                    <a:pt x="1990775" y="914013"/>
                  </a:lnTo>
                  <a:lnTo>
                    <a:pt x="2062419" y="1111238"/>
                  </a:lnTo>
                  <a:lnTo>
                    <a:pt x="2074556" y="1219040"/>
                  </a:lnTo>
                  <a:lnTo>
                    <a:pt x="2079785" y="1270633"/>
                  </a:lnTo>
                  <a:lnTo>
                    <a:pt x="2084548" y="1283745"/>
                  </a:lnTo>
                  <a:lnTo>
                    <a:pt x="1908878" y="1283705"/>
                  </a:lnTo>
                  <a:lnTo>
                    <a:pt x="1810579" y="1013102"/>
                  </a:lnTo>
                  <a:lnTo>
                    <a:pt x="1781051" y="969014"/>
                  </a:lnTo>
                  <a:lnTo>
                    <a:pt x="1752483" y="927568"/>
                  </a:lnTo>
                  <a:lnTo>
                    <a:pt x="1712953" y="893140"/>
                  </a:lnTo>
                  <a:lnTo>
                    <a:pt x="1686349" y="857098"/>
                  </a:lnTo>
                  <a:lnTo>
                    <a:pt x="1636873" y="832490"/>
                  </a:lnTo>
                  <a:lnTo>
                    <a:pt x="1600353" y="806347"/>
                  </a:lnTo>
                  <a:lnTo>
                    <a:pt x="1554363" y="791332"/>
                  </a:lnTo>
                  <a:lnTo>
                    <a:pt x="1509335" y="778967"/>
                  </a:lnTo>
                  <a:lnTo>
                    <a:pt x="1465306" y="769351"/>
                  </a:lnTo>
                  <a:lnTo>
                    <a:pt x="1410373" y="766917"/>
                  </a:lnTo>
                  <a:lnTo>
                    <a:pt x="1368448" y="763091"/>
                  </a:lnTo>
                  <a:lnTo>
                    <a:pt x="1315691" y="766645"/>
                  </a:lnTo>
                  <a:lnTo>
                    <a:pt x="1264075" y="773341"/>
                  </a:lnTo>
                  <a:lnTo>
                    <a:pt x="1213637" y="783277"/>
                  </a:lnTo>
                  <a:lnTo>
                    <a:pt x="1164411" y="796550"/>
                  </a:lnTo>
                  <a:lnTo>
                    <a:pt x="1116433" y="813261"/>
                  </a:lnTo>
                  <a:lnTo>
                    <a:pt x="1069740" y="833507"/>
                  </a:lnTo>
                  <a:lnTo>
                    <a:pt x="1012605" y="862206"/>
                  </a:lnTo>
                  <a:lnTo>
                    <a:pt x="980891" y="886491"/>
                  </a:lnTo>
                  <a:lnTo>
                    <a:pt x="938780" y="919352"/>
                  </a:lnTo>
                  <a:lnTo>
                    <a:pt x="898202" y="956431"/>
                  </a:lnTo>
                  <a:lnTo>
                    <a:pt x="871086" y="993374"/>
                  </a:lnTo>
                  <a:lnTo>
                    <a:pt x="845488" y="1034496"/>
                  </a:lnTo>
                  <a:lnTo>
                    <a:pt x="821401" y="1079778"/>
                  </a:lnTo>
                  <a:lnTo>
                    <a:pt x="810755" y="1124863"/>
                  </a:lnTo>
                  <a:lnTo>
                    <a:pt x="799178" y="1167388"/>
                  </a:lnTo>
                  <a:lnTo>
                    <a:pt x="788616" y="1212704"/>
                  </a:lnTo>
                  <a:lnTo>
                    <a:pt x="790960" y="1256354"/>
                  </a:lnTo>
                  <a:lnTo>
                    <a:pt x="787828" y="1284926"/>
                  </a:lnTo>
                  <a:lnTo>
                    <a:pt x="585121" y="1284852"/>
                  </a:lnTo>
                  <a:close/>
                </a:path>
                <a:path w="2688590" h="1288415">
                  <a:moveTo>
                    <a:pt x="1881852" y="1283699"/>
                  </a:moveTo>
                  <a:lnTo>
                    <a:pt x="1880747" y="1280657"/>
                  </a:lnTo>
                  <a:lnTo>
                    <a:pt x="1874810" y="1227115"/>
                  </a:lnTo>
                  <a:lnTo>
                    <a:pt x="1868011" y="1171204"/>
                  </a:lnTo>
                  <a:lnTo>
                    <a:pt x="1908878" y="1283705"/>
                  </a:lnTo>
                  <a:lnTo>
                    <a:pt x="1881852" y="1283699"/>
                  </a:lnTo>
                  <a:close/>
                </a:path>
                <a:path w="2688590" h="1288415">
                  <a:moveTo>
                    <a:pt x="1125182" y="1283702"/>
                  </a:moveTo>
                  <a:lnTo>
                    <a:pt x="1135435" y="1200338"/>
                  </a:lnTo>
                  <a:lnTo>
                    <a:pt x="1158775" y="1152999"/>
                  </a:lnTo>
                  <a:lnTo>
                    <a:pt x="1183266" y="1108831"/>
                  </a:lnTo>
                  <a:lnTo>
                    <a:pt x="1212784" y="1078501"/>
                  </a:lnTo>
                  <a:lnTo>
                    <a:pt x="1247516" y="1062521"/>
                  </a:lnTo>
                  <a:lnTo>
                    <a:pt x="1287283" y="1060406"/>
                  </a:lnTo>
                  <a:lnTo>
                    <a:pt x="1319973" y="1076004"/>
                  </a:lnTo>
                  <a:lnTo>
                    <a:pt x="1356070" y="1100980"/>
                  </a:lnTo>
                  <a:lnTo>
                    <a:pt x="1369296" y="1137388"/>
                  </a:lnTo>
                  <a:lnTo>
                    <a:pt x="1370024" y="1176588"/>
                  </a:lnTo>
                  <a:lnTo>
                    <a:pt x="1356691" y="1214278"/>
                  </a:lnTo>
                  <a:lnTo>
                    <a:pt x="1331458" y="1256404"/>
                  </a:lnTo>
                  <a:lnTo>
                    <a:pt x="1328411" y="1285213"/>
                  </a:lnTo>
                  <a:lnTo>
                    <a:pt x="1125182" y="1283702"/>
                  </a:lnTo>
                  <a:close/>
                </a:path>
              </a:pathLst>
            </a:custGeom>
            <a:solidFill>
              <a:srgbClr val="734B2E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5262" y="9173354"/>
              <a:ext cx="1202055" cy="201930"/>
            </a:xfrm>
            <a:custGeom>
              <a:avLst/>
              <a:gdLst/>
              <a:ahLst/>
              <a:cxnLst/>
              <a:rect l="l" t="t" r="r" b="b"/>
              <a:pathLst>
                <a:path w="1202054" h="201929">
                  <a:moveTo>
                    <a:pt x="100692" y="201381"/>
                  </a:moveTo>
                  <a:lnTo>
                    <a:pt x="61535" y="193455"/>
                  </a:lnTo>
                  <a:lnTo>
                    <a:pt x="29525" y="171856"/>
                  </a:lnTo>
                  <a:lnTo>
                    <a:pt x="7925" y="139846"/>
                  </a:lnTo>
                  <a:lnTo>
                    <a:pt x="0" y="100691"/>
                  </a:lnTo>
                  <a:lnTo>
                    <a:pt x="7925" y="61536"/>
                  </a:lnTo>
                  <a:lnTo>
                    <a:pt x="29525" y="29525"/>
                  </a:lnTo>
                  <a:lnTo>
                    <a:pt x="61535" y="7925"/>
                  </a:lnTo>
                  <a:lnTo>
                    <a:pt x="100692" y="0"/>
                  </a:lnTo>
                  <a:lnTo>
                    <a:pt x="139847" y="7925"/>
                  </a:lnTo>
                  <a:lnTo>
                    <a:pt x="171857" y="29525"/>
                  </a:lnTo>
                  <a:lnTo>
                    <a:pt x="177107" y="37307"/>
                  </a:lnTo>
                  <a:lnTo>
                    <a:pt x="100692" y="37307"/>
                  </a:lnTo>
                  <a:lnTo>
                    <a:pt x="76043" y="42296"/>
                  </a:lnTo>
                  <a:lnTo>
                    <a:pt x="55893" y="55892"/>
                  </a:lnTo>
                  <a:lnTo>
                    <a:pt x="42296" y="76042"/>
                  </a:lnTo>
                  <a:lnTo>
                    <a:pt x="37307" y="100691"/>
                  </a:lnTo>
                  <a:lnTo>
                    <a:pt x="42296" y="125340"/>
                  </a:lnTo>
                  <a:lnTo>
                    <a:pt x="55893" y="145489"/>
                  </a:lnTo>
                  <a:lnTo>
                    <a:pt x="76043" y="159085"/>
                  </a:lnTo>
                  <a:lnTo>
                    <a:pt x="100692" y="164073"/>
                  </a:lnTo>
                  <a:lnTo>
                    <a:pt x="177108" y="164073"/>
                  </a:lnTo>
                  <a:lnTo>
                    <a:pt x="171857" y="171856"/>
                  </a:lnTo>
                  <a:lnTo>
                    <a:pt x="139847" y="193455"/>
                  </a:lnTo>
                  <a:lnTo>
                    <a:pt x="100692" y="201381"/>
                  </a:lnTo>
                  <a:close/>
                </a:path>
                <a:path w="1202054" h="201929">
                  <a:moveTo>
                    <a:pt x="177108" y="164073"/>
                  </a:moveTo>
                  <a:lnTo>
                    <a:pt x="100692" y="164073"/>
                  </a:lnTo>
                  <a:lnTo>
                    <a:pt x="125339" y="159085"/>
                  </a:lnTo>
                  <a:lnTo>
                    <a:pt x="145488" y="145489"/>
                  </a:lnTo>
                  <a:lnTo>
                    <a:pt x="159085" y="125340"/>
                  </a:lnTo>
                  <a:lnTo>
                    <a:pt x="164073" y="100691"/>
                  </a:lnTo>
                  <a:lnTo>
                    <a:pt x="159085" y="76042"/>
                  </a:lnTo>
                  <a:lnTo>
                    <a:pt x="145488" y="55892"/>
                  </a:lnTo>
                  <a:lnTo>
                    <a:pt x="125339" y="42296"/>
                  </a:lnTo>
                  <a:lnTo>
                    <a:pt x="100692" y="37307"/>
                  </a:lnTo>
                  <a:lnTo>
                    <a:pt x="177107" y="37307"/>
                  </a:lnTo>
                  <a:lnTo>
                    <a:pt x="193456" y="61536"/>
                  </a:lnTo>
                  <a:lnTo>
                    <a:pt x="201381" y="100691"/>
                  </a:lnTo>
                  <a:lnTo>
                    <a:pt x="193456" y="139846"/>
                  </a:lnTo>
                  <a:lnTo>
                    <a:pt x="177108" y="164073"/>
                  </a:lnTo>
                  <a:close/>
                </a:path>
                <a:path w="1202054" h="201929">
                  <a:moveTo>
                    <a:pt x="434076" y="201381"/>
                  </a:moveTo>
                  <a:lnTo>
                    <a:pt x="394921" y="193455"/>
                  </a:lnTo>
                  <a:lnTo>
                    <a:pt x="362911" y="171856"/>
                  </a:lnTo>
                  <a:lnTo>
                    <a:pt x="341312" y="139846"/>
                  </a:lnTo>
                  <a:lnTo>
                    <a:pt x="333387" y="100691"/>
                  </a:lnTo>
                  <a:lnTo>
                    <a:pt x="341312" y="61536"/>
                  </a:lnTo>
                  <a:lnTo>
                    <a:pt x="362911" y="29525"/>
                  </a:lnTo>
                  <a:lnTo>
                    <a:pt x="394921" y="7925"/>
                  </a:lnTo>
                  <a:lnTo>
                    <a:pt x="434076" y="0"/>
                  </a:lnTo>
                  <a:lnTo>
                    <a:pt x="473233" y="7925"/>
                  </a:lnTo>
                  <a:lnTo>
                    <a:pt x="505243" y="29525"/>
                  </a:lnTo>
                  <a:lnTo>
                    <a:pt x="510494" y="37307"/>
                  </a:lnTo>
                  <a:lnTo>
                    <a:pt x="434076" y="37307"/>
                  </a:lnTo>
                  <a:lnTo>
                    <a:pt x="409429" y="42296"/>
                  </a:lnTo>
                  <a:lnTo>
                    <a:pt x="389280" y="55892"/>
                  </a:lnTo>
                  <a:lnTo>
                    <a:pt x="375684" y="76042"/>
                  </a:lnTo>
                  <a:lnTo>
                    <a:pt x="370695" y="100691"/>
                  </a:lnTo>
                  <a:lnTo>
                    <a:pt x="375684" y="125340"/>
                  </a:lnTo>
                  <a:lnTo>
                    <a:pt x="389280" y="145489"/>
                  </a:lnTo>
                  <a:lnTo>
                    <a:pt x="409429" y="159085"/>
                  </a:lnTo>
                  <a:lnTo>
                    <a:pt x="434076" y="164073"/>
                  </a:lnTo>
                  <a:lnTo>
                    <a:pt x="510495" y="164073"/>
                  </a:lnTo>
                  <a:lnTo>
                    <a:pt x="505243" y="171856"/>
                  </a:lnTo>
                  <a:lnTo>
                    <a:pt x="473233" y="193455"/>
                  </a:lnTo>
                  <a:lnTo>
                    <a:pt x="434076" y="201381"/>
                  </a:lnTo>
                  <a:close/>
                </a:path>
                <a:path w="1202054" h="201929">
                  <a:moveTo>
                    <a:pt x="510495" y="164073"/>
                  </a:moveTo>
                  <a:lnTo>
                    <a:pt x="434076" y="164073"/>
                  </a:lnTo>
                  <a:lnTo>
                    <a:pt x="458725" y="159085"/>
                  </a:lnTo>
                  <a:lnTo>
                    <a:pt x="478876" y="145489"/>
                  </a:lnTo>
                  <a:lnTo>
                    <a:pt x="492472" y="125340"/>
                  </a:lnTo>
                  <a:lnTo>
                    <a:pt x="497461" y="100691"/>
                  </a:lnTo>
                  <a:lnTo>
                    <a:pt x="492472" y="76042"/>
                  </a:lnTo>
                  <a:lnTo>
                    <a:pt x="478875" y="55892"/>
                  </a:lnTo>
                  <a:lnTo>
                    <a:pt x="458725" y="42296"/>
                  </a:lnTo>
                  <a:lnTo>
                    <a:pt x="434076" y="37307"/>
                  </a:lnTo>
                  <a:lnTo>
                    <a:pt x="510494" y="37307"/>
                  </a:lnTo>
                  <a:lnTo>
                    <a:pt x="526843" y="61536"/>
                  </a:lnTo>
                  <a:lnTo>
                    <a:pt x="534769" y="100691"/>
                  </a:lnTo>
                  <a:lnTo>
                    <a:pt x="526843" y="139846"/>
                  </a:lnTo>
                  <a:lnTo>
                    <a:pt x="510495" y="164073"/>
                  </a:lnTo>
                  <a:close/>
                </a:path>
                <a:path w="1202054" h="201929">
                  <a:moveTo>
                    <a:pt x="767464" y="201381"/>
                  </a:moveTo>
                  <a:lnTo>
                    <a:pt x="728308" y="193455"/>
                  </a:lnTo>
                  <a:lnTo>
                    <a:pt x="696299" y="171856"/>
                  </a:lnTo>
                  <a:lnTo>
                    <a:pt x="674700" y="139846"/>
                  </a:lnTo>
                  <a:lnTo>
                    <a:pt x="666775" y="100691"/>
                  </a:lnTo>
                  <a:lnTo>
                    <a:pt x="674700" y="61536"/>
                  </a:lnTo>
                  <a:lnTo>
                    <a:pt x="696299" y="29525"/>
                  </a:lnTo>
                  <a:lnTo>
                    <a:pt x="728308" y="7925"/>
                  </a:lnTo>
                  <a:lnTo>
                    <a:pt x="767464" y="0"/>
                  </a:lnTo>
                  <a:lnTo>
                    <a:pt x="806620" y="7925"/>
                  </a:lnTo>
                  <a:lnTo>
                    <a:pt x="838629" y="29525"/>
                  </a:lnTo>
                  <a:lnTo>
                    <a:pt x="843880" y="37307"/>
                  </a:lnTo>
                  <a:lnTo>
                    <a:pt x="767464" y="37307"/>
                  </a:lnTo>
                  <a:lnTo>
                    <a:pt x="742817" y="42296"/>
                  </a:lnTo>
                  <a:lnTo>
                    <a:pt x="722668" y="55892"/>
                  </a:lnTo>
                  <a:lnTo>
                    <a:pt x="709071" y="76042"/>
                  </a:lnTo>
                  <a:lnTo>
                    <a:pt x="704082" y="100691"/>
                  </a:lnTo>
                  <a:lnTo>
                    <a:pt x="709071" y="125340"/>
                  </a:lnTo>
                  <a:lnTo>
                    <a:pt x="722667" y="145489"/>
                  </a:lnTo>
                  <a:lnTo>
                    <a:pt x="742817" y="159085"/>
                  </a:lnTo>
                  <a:lnTo>
                    <a:pt x="767464" y="164073"/>
                  </a:lnTo>
                  <a:lnTo>
                    <a:pt x="843881" y="164073"/>
                  </a:lnTo>
                  <a:lnTo>
                    <a:pt x="838629" y="171856"/>
                  </a:lnTo>
                  <a:lnTo>
                    <a:pt x="806620" y="193455"/>
                  </a:lnTo>
                  <a:lnTo>
                    <a:pt x="767464" y="201381"/>
                  </a:lnTo>
                  <a:close/>
                </a:path>
                <a:path w="1202054" h="201929">
                  <a:moveTo>
                    <a:pt x="843881" y="164073"/>
                  </a:moveTo>
                  <a:lnTo>
                    <a:pt x="767464" y="164073"/>
                  </a:lnTo>
                  <a:lnTo>
                    <a:pt x="792111" y="159085"/>
                  </a:lnTo>
                  <a:lnTo>
                    <a:pt x="812261" y="145489"/>
                  </a:lnTo>
                  <a:lnTo>
                    <a:pt x="825857" y="125340"/>
                  </a:lnTo>
                  <a:lnTo>
                    <a:pt x="830846" y="100691"/>
                  </a:lnTo>
                  <a:lnTo>
                    <a:pt x="825857" y="76042"/>
                  </a:lnTo>
                  <a:lnTo>
                    <a:pt x="812261" y="55892"/>
                  </a:lnTo>
                  <a:lnTo>
                    <a:pt x="792111" y="42296"/>
                  </a:lnTo>
                  <a:lnTo>
                    <a:pt x="767464" y="37307"/>
                  </a:lnTo>
                  <a:lnTo>
                    <a:pt x="843880" y="37307"/>
                  </a:lnTo>
                  <a:lnTo>
                    <a:pt x="860228" y="61536"/>
                  </a:lnTo>
                  <a:lnTo>
                    <a:pt x="868153" y="100691"/>
                  </a:lnTo>
                  <a:lnTo>
                    <a:pt x="860228" y="139846"/>
                  </a:lnTo>
                  <a:lnTo>
                    <a:pt x="843881" y="164073"/>
                  </a:lnTo>
                  <a:close/>
                </a:path>
                <a:path w="1202054" h="201929">
                  <a:moveTo>
                    <a:pt x="1100852" y="201381"/>
                  </a:moveTo>
                  <a:lnTo>
                    <a:pt x="1061698" y="193455"/>
                  </a:lnTo>
                  <a:lnTo>
                    <a:pt x="1029688" y="171856"/>
                  </a:lnTo>
                  <a:lnTo>
                    <a:pt x="1008088" y="139846"/>
                  </a:lnTo>
                  <a:lnTo>
                    <a:pt x="1000163" y="100691"/>
                  </a:lnTo>
                  <a:lnTo>
                    <a:pt x="1008088" y="61536"/>
                  </a:lnTo>
                  <a:lnTo>
                    <a:pt x="1029688" y="29525"/>
                  </a:lnTo>
                  <a:lnTo>
                    <a:pt x="1061698" y="7925"/>
                  </a:lnTo>
                  <a:lnTo>
                    <a:pt x="1100852" y="0"/>
                  </a:lnTo>
                  <a:lnTo>
                    <a:pt x="1140006" y="7925"/>
                  </a:lnTo>
                  <a:lnTo>
                    <a:pt x="1172016" y="29525"/>
                  </a:lnTo>
                  <a:lnTo>
                    <a:pt x="1177267" y="37307"/>
                  </a:lnTo>
                  <a:lnTo>
                    <a:pt x="1100852" y="37307"/>
                  </a:lnTo>
                  <a:lnTo>
                    <a:pt x="1076204" y="42296"/>
                  </a:lnTo>
                  <a:lnTo>
                    <a:pt x="1056055" y="55892"/>
                  </a:lnTo>
                  <a:lnTo>
                    <a:pt x="1042459" y="76042"/>
                  </a:lnTo>
                  <a:lnTo>
                    <a:pt x="1037470" y="100691"/>
                  </a:lnTo>
                  <a:lnTo>
                    <a:pt x="1042459" y="125340"/>
                  </a:lnTo>
                  <a:lnTo>
                    <a:pt x="1056054" y="145489"/>
                  </a:lnTo>
                  <a:lnTo>
                    <a:pt x="1076203" y="159085"/>
                  </a:lnTo>
                  <a:lnTo>
                    <a:pt x="1100852" y="164073"/>
                  </a:lnTo>
                  <a:lnTo>
                    <a:pt x="1177267" y="164073"/>
                  </a:lnTo>
                  <a:lnTo>
                    <a:pt x="1172016" y="171856"/>
                  </a:lnTo>
                  <a:lnTo>
                    <a:pt x="1140006" y="193455"/>
                  </a:lnTo>
                  <a:lnTo>
                    <a:pt x="1100852" y="201381"/>
                  </a:lnTo>
                  <a:close/>
                </a:path>
                <a:path w="1202054" h="201929">
                  <a:moveTo>
                    <a:pt x="1177267" y="164073"/>
                  </a:moveTo>
                  <a:lnTo>
                    <a:pt x="1100852" y="164073"/>
                  </a:lnTo>
                  <a:lnTo>
                    <a:pt x="1125501" y="159085"/>
                  </a:lnTo>
                  <a:lnTo>
                    <a:pt x="1145650" y="145489"/>
                  </a:lnTo>
                  <a:lnTo>
                    <a:pt x="1159245" y="125340"/>
                  </a:lnTo>
                  <a:lnTo>
                    <a:pt x="1164234" y="100691"/>
                  </a:lnTo>
                  <a:lnTo>
                    <a:pt x="1159245" y="76042"/>
                  </a:lnTo>
                  <a:lnTo>
                    <a:pt x="1145650" y="55892"/>
                  </a:lnTo>
                  <a:lnTo>
                    <a:pt x="1125500" y="42296"/>
                  </a:lnTo>
                  <a:lnTo>
                    <a:pt x="1100852" y="37307"/>
                  </a:lnTo>
                  <a:lnTo>
                    <a:pt x="1177267" y="37307"/>
                  </a:lnTo>
                  <a:lnTo>
                    <a:pt x="1193616" y="61536"/>
                  </a:lnTo>
                  <a:lnTo>
                    <a:pt x="1201541" y="100691"/>
                  </a:lnTo>
                  <a:lnTo>
                    <a:pt x="1193616" y="139846"/>
                  </a:lnTo>
                  <a:lnTo>
                    <a:pt x="1177267" y="164073"/>
                  </a:lnTo>
                  <a:close/>
                </a:path>
              </a:pathLst>
            </a:custGeom>
            <a:solidFill>
              <a:srgbClr val="2E15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4122604" y="437845"/>
            <a:ext cx="1202055" cy="201930"/>
          </a:xfrm>
          <a:custGeom>
            <a:avLst/>
            <a:gdLst/>
            <a:ahLst/>
            <a:cxnLst/>
            <a:rect l="l" t="t" r="r" b="b"/>
            <a:pathLst>
              <a:path w="1202055" h="201929">
                <a:moveTo>
                  <a:pt x="100692" y="201381"/>
                </a:moveTo>
                <a:lnTo>
                  <a:pt x="61535" y="193455"/>
                </a:lnTo>
                <a:lnTo>
                  <a:pt x="29525" y="171856"/>
                </a:lnTo>
                <a:lnTo>
                  <a:pt x="7925" y="139846"/>
                </a:lnTo>
                <a:lnTo>
                  <a:pt x="0" y="100691"/>
                </a:lnTo>
                <a:lnTo>
                  <a:pt x="7925" y="61536"/>
                </a:lnTo>
                <a:lnTo>
                  <a:pt x="29525" y="29525"/>
                </a:lnTo>
                <a:lnTo>
                  <a:pt x="61535" y="7925"/>
                </a:lnTo>
                <a:lnTo>
                  <a:pt x="100692" y="0"/>
                </a:lnTo>
                <a:lnTo>
                  <a:pt x="139847" y="7925"/>
                </a:lnTo>
                <a:lnTo>
                  <a:pt x="171857" y="29525"/>
                </a:lnTo>
                <a:lnTo>
                  <a:pt x="177107" y="37307"/>
                </a:lnTo>
                <a:lnTo>
                  <a:pt x="100692" y="37307"/>
                </a:lnTo>
                <a:lnTo>
                  <a:pt x="76043" y="42296"/>
                </a:lnTo>
                <a:lnTo>
                  <a:pt x="55893" y="55892"/>
                </a:lnTo>
                <a:lnTo>
                  <a:pt x="42296" y="76042"/>
                </a:lnTo>
                <a:lnTo>
                  <a:pt x="37307" y="100691"/>
                </a:lnTo>
                <a:lnTo>
                  <a:pt x="42296" y="125340"/>
                </a:lnTo>
                <a:lnTo>
                  <a:pt x="55893" y="145489"/>
                </a:lnTo>
                <a:lnTo>
                  <a:pt x="76043" y="159085"/>
                </a:lnTo>
                <a:lnTo>
                  <a:pt x="100692" y="164073"/>
                </a:lnTo>
                <a:lnTo>
                  <a:pt x="177108" y="164073"/>
                </a:lnTo>
                <a:lnTo>
                  <a:pt x="171857" y="171856"/>
                </a:lnTo>
                <a:lnTo>
                  <a:pt x="139847" y="193455"/>
                </a:lnTo>
                <a:lnTo>
                  <a:pt x="100692" y="201381"/>
                </a:lnTo>
                <a:close/>
              </a:path>
              <a:path w="1202055" h="201929">
                <a:moveTo>
                  <a:pt x="177108" y="164073"/>
                </a:moveTo>
                <a:lnTo>
                  <a:pt x="100692" y="164073"/>
                </a:lnTo>
                <a:lnTo>
                  <a:pt x="125339" y="159085"/>
                </a:lnTo>
                <a:lnTo>
                  <a:pt x="145488" y="145489"/>
                </a:lnTo>
                <a:lnTo>
                  <a:pt x="159085" y="125340"/>
                </a:lnTo>
                <a:lnTo>
                  <a:pt x="164073" y="100691"/>
                </a:lnTo>
                <a:lnTo>
                  <a:pt x="159085" y="76042"/>
                </a:lnTo>
                <a:lnTo>
                  <a:pt x="145488" y="55892"/>
                </a:lnTo>
                <a:lnTo>
                  <a:pt x="125339" y="42296"/>
                </a:lnTo>
                <a:lnTo>
                  <a:pt x="100692" y="37307"/>
                </a:lnTo>
                <a:lnTo>
                  <a:pt x="177107" y="37307"/>
                </a:lnTo>
                <a:lnTo>
                  <a:pt x="193456" y="61536"/>
                </a:lnTo>
                <a:lnTo>
                  <a:pt x="201381" y="100691"/>
                </a:lnTo>
                <a:lnTo>
                  <a:pt x="193456" y="139846"/>
                </a:lnTo>
                <a:lnTo>
                  <a:pt x="177108" y="164073"/>
                </a:lnTo>
                <a:close/>
              </a:path>
              <a:path w="1202055" h="201929">
                <a:moveTo>
                  <a:pt x="434076" y="201381"/>
                </a:moveTo>
                <a:lnTo>
                  <a:pt x="394921" y="193455"/>
                </a:lnTo>
                <a:lnTo>
                  <a:pt x="362911" y="171856"/>
                </a:lnTo>
                <a:lnTo>
                  <a:pt x="341312" y="139846"/>
                </a:lnTo>
                <a:lnTo>
                  <a:pt x="333387" y="100691"/>
                </a:lnTo>
                <a:lnTo>
                  <a:pt x="341312" y="61536"/>
                </a:lnTo>
                <a:lnTo>
                  <a:pt x="362911" y="29525"/>
                </a:lnTo>
                <a:lnTo>
                  <a:pt x="394921" y="7925"/>
                </a:lnTo>
                <a:lnTo>
                  <a:pt x="434076" y="0"/>
                </a:lnTo>
                <a:lnTo>
                  <a:pt x="473233" y="7925"/>
                </a:lnTo>
                <a:lnTo>
                  <a:pt x="505243" y="29525"/>
                </a:lnTo>
                <a:lnTo>
                  <a:pt x="510494" y="37307"/>
                </a:lnTo>
                <a:lnTo>
                  <a:pt x="434076" y="37307"/>
                </a:lnTo>
                <a:lnTo>
                  <a:pt x="409429" y="42296"/>
                </a:lnTo>
                <a:lnTo>
                  <a:pt x="389280" y="55892"/>
                </a:lnTo>
                <a:lnTo>
                  <a:pt x="375684" y="76042"/>
                </a:lnTo>
                <a:lnTo>
                  <a:pt x="370695" y="100691"/>
                </a:lnTo>
                <a:lnTo>
                  <a:pt x="375684" y="125340"/>
                </a:lnTo>
                <a:lnTo>
                  <a:pt x="389280" y="145489"/>
                </a:lnTo>
                <a:lnTo>
                  <a:pt x="409429" y="159085"/>
                </a:lnTo>
                <a:lnTo>
                  <a:pt x="434076" y="164073"/>
                </a:lnTo>
                <a:lnTo>
                  <a:pt x="510495" y="164073"/>
                </a:lnTo>
                <a:lnTo>
                  <a:pt x="505243" y="171856"/>
                </a:lnTo>
                <a:lnTo>
                  <a:pt x="473233" y="193455"/>
                </a:lnTo>
                <a:lnTo>
                  <a:pt x="434076" y="201381"/>
                </a:lnTo>
                <a:close/>
              </a:path>
              <a:path w="1202055" h="201929">
                <a:moveTo>
                  <a:pt x="510495" y="164073"/>
                </a:moveTo>
                <a:lnTo>
                  <a:pt x="434076" y="164073"/>
                </a:lnTo>
                <a:lnTo>
                  <a:pt x="458725" y="159085"/>
                </a:lnTo>
                <a:lnTo>
                  <a:pt x="478876" y="145489"/>
                </a:lnTo>
                <a:lnTo>
                  <a:pt x="492472" y="125340"/>
                </a:lnTo>
                <a:lnTo>
                  <a:pt x="497461" y="100691"/>
                </a:lnTo>
                <a:lnTo>
                  <a:pt x="492472" y="76042"/>
                </a:lnTo>
                <a:lnTo>
                  <a:pt x="478875" y="55892"/>
                </a:lnTo>
                <a:lnTo>
                  <a:pt x="458725" y="42296"/>
                </a:lnTo>
                <a:lnTo>
                  <a:pt x="434076" y="37307"/>
                </a:lnTo>
                <a:lnTo>
                  <a:pt x="510494" y="37307"/>
                </a:lnTo>
                <a:lnTo>
                  <a:pt x="526843" y="61536"/>
                </a:lnTo>
                <a:lnTo>
                  <a:pt x="534769" y="100691"/>
                </a:lnTo>
                <a:lnTo>
                  <a:pt x="526843" y="139846"/>
                </a:lnTo>
                <a:lnTo>
                  <a:pt x="510495" y="164073"/>
                </a:lnTo>
                <a:close/>
              </a:path>
              <a:path w="1202055" h="201929">
                <a:moveTo>
                  <a:pt x="767464" y="201381"/>
                </a:moveTo>
                <a:lnTo>
                  <a:pt x="728308" y="193455"/>
                </a:lnTo>
                <a:lnTo>
                  <a:pt x="696299" y="171856"/>
                </a:lnTo>
                <a:lnTo>
                  <a:pt x="674700" y="139846"/>
                </a:lnTo>
                <a:lnTo>
                  <a:pt x="666775" y="100691"/>
                </a:lnTo>
                <a:lnTo>
                  <a:pt x="674700" y="61536"/>
                </a:lnTo>
                <a:lnTo>
                  <a:pt x="696299" y="29525"/>
                </a:lnTo>
                <a:lnTo>
                  <a:pt x="728308" y="7925"/>
                </a:lnTo>
                <a:lnTo>
                  <a:pt x="767464" y="0"/>
                </a:lnTo>
                <a:lnTo>
                  <a:pt x="806620" y="7925"/>
                </a:lnTo>
                <a:lnTo>
                  <a:pt x="838629" y="29525"/>
                </a:lnTo>
                <a:lnTo>
                  <a:pt x="843880" y="37307"/>
                </a:lnTo>
                <a:lnTo>
                  <a:pt x="767464" y="37307"/>
                </a:lnTo>
                <a:lnTo>
                  <a:pt x="742817" y="42296"/>
                </a:lnTo>
                <a:lnTo>
                  <a:pt x="722668" y="55892"/>
                </a:lnTo>
                <a:lnTo>
                  <a:pt x="709071" y="76042"/>
                </a:lnTo>
                <a:lnTo>
                  <a:pt x="704082" y="100691"/>
                </a:lnTo>
                <a:lnTo>
                  <a:pt x="709071" y="125340"/>
                </a:lnTo>
                <a:lnTo>
                  <a:pt x="722667" y="145489"/>
                </a:lnTo>
                <a:lnTo>
                  <a:pt x="742817" y="159085"/>
                </a:lnTo>
                <a:lnTo>
                  <a:pt x="767464" y="164073"/>
                </a:lnTo>
                <a:lnTo>
                  <a:pt x="843881" y="164073"/>
                </a:lnTo>
                <a:lnTo>
                  <a:pt x="838629" y="171856"/>
                </a:lnTo>
                <a:lnTo>
                  <a:pt x="806620" y="193455"/>
                </a:lnTo>
                <a:lnTo>
                  <a:pt x="767464" y="201381"/>
                </a:lnTo>
                <a:close/>
              </a:path>
              <a:path w="1202055" h="201929">
                <a:moveTo>
                  <a:pt x="843881" y="164073"/>
                </a:moveTo>
                <a:lnTo>
                  <a:pt x="767464" y="164073"/>
                </a:lnTo>
                <a:lnTo>
                  <a:pt x="792111" y="159085"/>
                </a:lnTo>
                <a:lnTo>
                  <a:pt x="812261" y="145489"/>
                </a:lnTo>
                <a:lnTo>
                  <a:pt x="825857" y="125340"/>
                </a:lnTo>
                <a:lnTo>
                  <a:pt x="830846" y="100691"/>
                </a:lnTo>
                <a:lnTo>
                  <a:pt x="825857" y="76042"/>
                </a:lnTo>
                <a:lnTo>
                  <a:pt x="812261" y="55892"/>
                </a:lnTo>
                <a:lnTo>
                  <a:pt x="792111" y="42296"/>
                </a:lnTo>
                <a:lnTo>
                  <a:pt x="767464" y="37307"/>
                </a:lnTo>
                <a:lnTo>
                  <a:pt x="843880" y="37307"/>
                </a:lnTo>
                <a:lnTo>
                  <a:pt x="860228" y="61536"/>
                </a:lnTo>
                <a:lnTo>
                  <a:pt x="868153" y="100691"/>
                </a:lnTo>
                <a:lnTo>
                  <a:pt x="860228" y="139846"/>
                </a:lnTo>
                <a:lnTo>
                  <a:pt x="843881" y="164073"/>
                </a:lnTo>
                <a:close/>
              </a:path>
              <a:path w="1202055" h="201929">
                <a:moveTo>
                  <a:pt x="1100852" y="201381"/>
                </a:moveTo>
                <a:lnTo>
                  <a:pt x="1061698" y="193455"/>
                </a:lnTo>
                <a:lnTo>
                  <a:pt x="1029688" y="171856"/>
                </a:lnTo>
                <a:lnTo>
                  <a:pt x="1008088" y="139846"/>
                </a:lnTo>
                <a:lnTo>
                  <a:pt x="1000163" y="100691"/>
                </a:lnTo>
                <a:lnTo>
                  <a:pt x="1008088" y="61536"/>
                </a:lnTo>
                <a:lnTo>
                  <a:pt x="1029688" y="29525"/>
                </a:lnTo>
                <a:lnTo>
                  <a:pt x="1061698" y="7925"/>
                </a:lnTo>
                <a:lnTo>
                  <a:pt x="1100852" y="0"/>
                </a:lnTo>
                <a:lnTo>
                  <a:pt x="1140006" y="7925"/>
                </a:lnTo>
                <a:lnTo>
                  <a:pt x="1172016" y="29525"/>
                </a:lnTo>
                <a:lnTo>
                  <a:pt x="1177267" y="37307"/>
                </a:lnTo>
                <a:lnTo>
                  <a:pt x="1100852" y="37307"/>
                </a:lnTo>
                <a:lnTo>
                  <a:pt x="1076204" y="42296"/>
                </a:lnTo>
                <a:lnTo>
                  <a:pt x="1056055" y="55892"/>
                </a:lnTo>
                <a:lnTo>
                  <a:pt x="1042459" y="76042"/>
                </a:lnTo>
                <a:lnTo>
                  <a:pt x="1037470" y="100691"/>
                </a:lnTo>
                <a:lnTo>
                  <a:pt x="1042459" y="125340"/>
                </a:lnTo>
                <a:lnTo>
                  <a:pt x="1056054" y="145489"/>
                </a:lnTo>
                <a:lnTo>
                  <a:pt x="1076203" y="159085"/>
                </a:lnTo>
                <a:lnTo>
                  <a:pt x="1100852" y="164073"/>
                </a:lnTo>
                <a:lnTo>
                  <a:pt x="1177267" y="164073"/>
                </a:lnTo>
                <a:lnTo>
                  <a:pt x="1172016" y="171856"/>
                </a:lnTo>
                <a:lnTo>
                  <a:pt x="1140006" y="193455"/>
                </a:lnTo>
                <a:lnTo>
                  <a:pt x="1100852" y="201381"/>
                </a:lnTo>
                <a:close/>
              </a:path>
              <a:path w="1202055" h="201929">
                <a:moveTo>
                  <a:pt x="1177267" y="164073"/>
                </a:moveTo>
                <a:lnTo>
                  <a:pt x="1100852" y="164073"/>
                </a:lnTo>
                <a:lnTo>
                  <a:pt x="1125501" y="159085"/>
                </a:lnTo>
                <a:lnTo>
                  <a:pt x="1145650" y="145489"/>
                </a:lnTo>
                <a:lnTo>
                  <a:pt x="1159245" y="125340"/>
                </a:lnTo>
                <a:lnTo>
                  <a:pt x="1164234" y="100691"/>
                </a:lnTo>
                <a:lnTo>
                  <a:pt x="1159245" y="76042"/>
                </a:lnTo>
                <a:lnTo>
                  <a:pt x="1145650" y="55892"/>
                </a:lnTo>
                <a:lnTo>
                  <a:pt x="1125500" y="42296"/>
                </a:lnTo>
                <a:lnTo>
                  <a:pt x="1100852" y="37307"/>
                </a:lnTo>
                <a:lnTo>
                  <a:pt x="1177267" y="37307"/>
                </a:lnTo>
                <a:lnTo>
                  <a:pt x="1193616" y="61536"/>
                </a:lnTo>
                <a:lnTo>
                  <a:pt x="1201541" y="100691"/>
                </a:lnTo>
                <a:lnTo>
                  <a:pt x="1193616" y="139846"/>
                </a:lnTo>
                <a:lnTo>
                  <a:pt x="1177267" y="164073"/>
                </a:lnTo>
                <a:close/>
              </a:path>
            </a:pathLst>
          </a:custGeom>
          <a:solidFill>
            <a:srgbClr val="2E15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72348" y="1387979"/>
            <a:ext cx="4886325" cy="149733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5520"/>
              </a:lnSpc>
              <a:spcBef>
                <a:spcPts val="740"/>
              </a:spcBef>
            </a:pPr>
            <a:r>
              <a:rPr sz="5050" spc="-110" dirty="0">
                <a:solidFill>
                  <a:srgbClr val="0A0909"/>
                </a:solidFill>
              </a:rPr>
              <a:t>Business</a:t>
            </a:r>
            <a:r>
              <a:rPr sz="5050" spc="-215" dirty="0">
                <a:solidFill>
                  <a:srgbClr val="0A0909"/>
                </a:solidFill>
              </a:rPr>
              <a:t> </a:t>
            </a:r>
            <a:r>
              <a:rPr sz="5050" spc="114" dirty="0">
                <a:solidFill>
                  <a:srgbClr val="0A0909"/>
                </a:solidFill>
              </a:rPr>
              <a:t>Model </a:t>
            </a:r>
            <a:r>
              <a:rPr sz="5050" spc="229" dirty="0">
                <a:solidFill>
                  <a:srgbClr val="0A0909"/>
                </a:solidFill>
              </a:rPr>
              <a:t>Overview</a:t>
            </a:r>
            <a:endParaRPr sz="5050"/>
          </a:p>
        </p:txBody>
      </p:sp>
      <p:sp>
        <p:nvSpPr>
          <p:cNvPr id="14" name="object 14"/>
          <p:cNvSpPr txBox="1"/>
          <p:nvPr/>
        </p:nvSpPr>
        <p:spPr>
          <a:xfrm>
            <a:off x="8571414" y="1756246"/>
            <a:ext cx="3206115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 algn="just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Product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Mix: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25%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locally </a:t>
            </a:r>
            <a:r>
              <a:rPr sz="21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made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apparel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75%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imported.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3357" y="7186104"/>
            <a:ext cx="317754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common 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method</a:t>
            </a:r>
            <a:r>
              <a:rPr sz="2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payment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1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cash</a:t>
            </a:r>
            <a:r>
              <a:rPr sz="21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1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delivery;</a:t>
            </a:r>
            <a:r>
              <a:rPr sz="21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 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gateways</a:t>
            </a:r>
            <a:r>
              <a:rPr sz="2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not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required.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47120" y="1756246"/>
            <a:ext cx="3538854" cy="11398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05"/>
              </a:spcBef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Sales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Channel: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WordPress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+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 AppPresser</a:t>
            </a:r>
            <a:r>
              <a:rPr sz="2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hybrid </a:t>
            </a:r>
            <a:r>
              <a:rPr sz="21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+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mobile-</a:t>
            </a:r>
            <a:r>
              <a:rPr sz="21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first</a:t>
            </a:r>
            <a:r>
              <a:rPr sz="2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website.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47120" y="7294884"/>
            <a:ext cx="306578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Income:</a:t>
            </a:r>
            <a:r>
              <a:rPr sz="21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r>
              <a:rPr sz="21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fees,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direct</a:t>
            </a:r>
            <a:r>
              <a:rPr sz="2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sales,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data-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sz="21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enhancements.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1125</Words>
  <Application>Microsoft Office PowerPoint</Application>
  <PresentationFormat>Custom</PresentationFormat>
  <Paragraphs>145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Lucida Sans Unicode</vt:lpstr>
      <vt:lpstr>Tahoma</vt:lpstr>
      <vt:lpstr>Office Theme</vt:lpstr>
      <vt:lpstr>Rakht Online Shopping</vt:lpstr>
      <vt:lpstr>Executive Summary</vt:lpstr>
      <vt:lpstr>The Problems</vt:lpstr>
      <vt:lpstr>The greatest online retail category in Afghanistan is clothing</vt:lpstr>
      <vt:lpstr>Target Market</vt:lpstr>
      <vt:lpstr>Industry &amp; Competitor Overview</vt:lpstr>
      <vt:lpstr>Afghanistan's Strategic Viability</vt:lpstr>
      <vt:lpstr>Value Proposition</vt:lpstr>
      <vt:lpstr>Business Model Overview</vt:lpstr>
      <vt:lpstr>Key Activities</vt:lpstr>
      <vt:lpstr>Key Resources</vt:lpstr>
      <vt:lpstr>Strategic Partnership</vt:lpstr>
      <vt:lpstr>pricing and marketing strategy</vt:lpstr>
      <vt:lpstr>Operations Plan</vt:lpstr>
      <vt:lpstr>Requirements for Technology</vt:lpstr>
      <vt:lpstr>Financial Plan: Key Assumptions</vt:lpstr>
      <vt:lpstr>Startup Budget (50,000 USD)</vt:lpstr>
      <vt:lpstr>PowerPoint Presentation</vt:lpstr>
      <vt:lpstr>Risk Analysis</vt:lpstr>
      <vt:lpstr>Economic risks</vt:lpstr>
      <vt:lpstr>Cultural and sales risks.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Brown Modern Economics Pitch Deck Presentation</dc:title>
  <dc:creator>Kereshma Fakhri</dc:creator>
  <cp:keywords>DAG62-oIxk0,BAGC1VWXjg4,0</cp:keywords>
  <cp:lastModifiedBy>MustafaPC</cp:lastModifiedBy>
  <cp:revision>6</cp:revision>
  <dcterms:created xsi:type="dcterms:W3CDTF">2025-12-10T11:45:03Z</dcterms:created>
  <dcterms:modified xsi:type="dcterms:W3CDTF">2025-12-12T21:24:58Z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2025-12-09T00:00:00Z</vt:filetime>
  </property>
  <property fmtid="{D5CDD505-2E9C-101B-9397-08002B2CF9AE}" pid="3" name="Creator">
    <vt:lpwstr>Canva</vt:lpwstr>
  </property>
  <property fmtid="{D5CDD505-2E9C-101B-9397-08002B2CF9AE}" pid="4" name="LastSaved">
    <vt:filetime>2025-12-10T00:00:00Z</vt:filetime>
  </property>
  <property fmtid="{D5CDD505-2E9C-101B-9397-08002B2CF9AE}" pid="5" name="Producer">
    <vt:lpwstr>Canva</vt:lpwstr>
  </property>
</Properties>
</file>